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2" r:id="rId1"/>
  </p:sldMasterIdLst>
  <p:notesMasterIdLst>
    <p:notesMasterId r:id="rId21"/>
  </p:notesMasterIdLst>
  <p:sldIdLst>
    <p:sldId id="256" r:id="rId2"/>
    <p:sldId id="258" r:id="rId3"/>
    <p:sldId id="259" r:id="rId4"/>
    <p:sldId id="262" r:id="rId5"/>
    <p:sldId id="273" r:id="rId6"/>
    <p:sldId id="260" r:id="rId7"/>
    <p:sldId id="272" r:id="rId8"/>
    <p:sldId id="261" r:id="rId9"/>
    <p:sldId id="274" r:id="rId10"/>
    <p:sldId id="275" r:id="rId11"/>
    <p:sldId id="263" r:id="rId12"/>
    <p:sldId id="264" r:id="rId13"/>
    <p:sldId id="278" r:id="rId14"/>
    <p:sldId id="277" r:id="rId15"/>
    <p:sldId id="276" r:id="rId16"/>
    <p:sldId id="271" r:id="rId17"/>
    <p:sldId id="281" r:id="rId18"/>
    <p:sldId id="279"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77A630-1C5C-4E29-AF44-3D15DB0F51C9}" v="451" dt="2020-05-25T06:02:41.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426" autoAdjust="0"/>
  </p:normalViewPr>
  <p:slideViewPr>
    <p:cSldViewPr snapToGrid="0">
      <p:cViewPr varScale="1">
        <p:scale>
          <a:sx n="63" d="100"/>
          <a:sy n="63" d="100"/>
        </p:scale>
        <p:origin x="14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sh Chauhan" userId="f33476bdcd3acd99" providerId="LiveId" clId="{5B77A630-1C5C-4E29-AF44-3D15DB0F51C9}"/>
    <pc:docChg chg="undo redo custSel mod addSld delSld modSld sldOrd modMainMaster">
      <pc:chgData name="Ashish Chauhan" userId="f33476bdcd3acd99" providerId="LiveId" clId="{5B77A630-1C5C-4E29-AF44-3D15DB0F51C9}" dt="2020-06-13T02:20:39.079" v="9269" actId="20577"/>
      <pc:docMkLst>
        <pc:docMk/>
      </pc:docMkLst>
      <pc:sldChg chg="addSp delSp modSp mod setBg setClrOvrMap modNotesTx">
        <pc:chgData name="Ashish Chauhan" userId="f33476bdcd3acd99" providerId="LiveId" clId="{5B77A630-1C5C-4E29-AF44-3D15DB0F51C9}" dt="2020-05-24T14:56:18.695" v="6089" actId="20577"/>
        <pc:sldMkLst>
          <pc:docMk/>
          <pc:sldMk cId="2546931198" sldId="256"/>
        </pc:sldMkLst>
        <pc:spChg chg="add mod">
          <ac:chgData name="Ashish Chauhan" userId="f33476bdcd3acd99" providerId="LiveId" clId="{5B77A630-1C5C-4E29-AF44-3D15DB0F51C9}" dt="2020-05-24T14:45:16.591" v="5554" actId="113"/>
          <ac:spMkLst>
            <pc:docMk/>
            <pc:sldMk cId="2546931198" sldId="256"/>
            <ac:spMk id="2" creationId="{E7875D4C-5430-4577-879C-316E596A5F77}"/>
          </ac:spMkLst>
        </pc:spChg>
        <pc:spChg chg="del mod">
          <ac:chgData name="Ashish Chauhan" userId="f33476bdcd3acd99" providerId="LiveId" clId="{5B77A630-1C5C-4E29-AF44-3D15DB0F51C9}" dt="2020-05-24T14:32:15.986" v="5229"/>
          <ac:spMkLst>
            <pc:docMk/>
            <pc:sldMk cId="2546931198" sldId="256"/>
            <ac:spMk id="3" creationId="{0831562E-9030-4A74-97F7-2CFBBBC6C90C}"/>
          </ac:spMkLst>
        </pc:spChg>
        <pc:spChg chg="del mod">
          <ac:chgData name="Ashish Chauhan" userId="f33476bdcd3acd99" providerId="LiveId" clId="{5B77A630-1C5C-4E29-AF44-3D15DB0F51C9}" dt="2020-05-24T14:32:30.946" v="5233" actId="478"/>
          <ac:spMkLst>
            <pc:docMk/>
            <pc:sldMk cId="2546931198" sldId="256"/>
            <ac:spMk id="4" creationId="{F5F1DEBA-3FE9-4BD6-840C-BDFCC9433E0C}"/>
          </ac:spMkLst>
        </pc:spChg>
        <pc:spChg chg="mod">
          <ac:chgData name="Ashish Chauhan" userId="f33476bdcd3acd99" providerId="LiveId" clId="{5B77A630-1C5C-4E29-AF44-3D15DB0F51C9}" dt="2020-05-24T14:45:33.963" v="5555" actId="1076"/>
          <ac:spMkLst>
            <pc:docMk/>
            <pc:sldMk cId="2546931198" sldId="256"/>
            <ac:spMk id="5" creationId="{EF2CFAD9-C597-4ED1-80D5-4D38604D8908}"/>
          </ac:spMkLst>
        </pc:spChg>
        <pc:spChg chg="del">
          <ac:chgData name="Ashish Chauhan" userId="f33476bdcd3acd99" providerId="LiveId" clId="{5B77A630-1C5C-4E29-AF44-3D15DB0F51C9}" dt="2020-05-24T14:32:20.146" v="5230" actId="478"/>
          <ac:spMkLst>
            <pc:docMk/>
            <pc:sldMk cId="2546931198" sldId="256"/>
            <ac:spMk id="6" creationId="{2C7B6D4D-18FB-4850-8EEA-941933F45CC3}"/>
          </ac:spMkLst>
        </pc:spChg>
        <pc:spChg chg="add mod">
          <ac:chgData name="Ashish Chauhan" userId="f33476bdcd3acd99" providerId="LiveId" clId="{5B77A630-1C5C-4E29-AF44-3D15DB0F51C9}" dt="2020-05-24T14:56:18.695" v="6089" actId="20577"/>
          <ac:spMkLst>
            <pc:docMk/>
            <pc:sldMk cId="2546931198" sldId="256"/>
            <ac:spMk id="9" creationId="{9818446F-46F5-4CB8-8449-3AF4138DB11B}"/>
          </ac:spMkLst>
        </pc:spChg>
        <pc:spChg chg="add">
          <ac:chgData name="Ashish Chauhan" userId="f33476bdcd3acd99" providerId="LiveId" clId="{5B77A630-1C5C-4E29-AF44-3D15DB0F51C9}" dt="2020-05-24T14:42:40.023" v="5432" actId="26606"/>
          <ac:spMkLst>
            <pc:docMk/>
            <pc:sldMk cId="2546931198" sldId="256"/>
            <ac:spMk id="10" creationId="{E91DC736-0EF8-4F87-9146-EBF1D2EE4D3D}"/>
          </ac:spMkLst>
        </pc:spChg>
        <pc:spChg chg="add">
          <ac:chgData name="Ashish Chauhan" userId="f33476bdcd3acd99" providerId="LiveId" clId="{5B77A630-1C5C-4E29-AF44-3D15DB0F51C9}" dt="2020-05-24T14:42:40.023" v="5432" actId="26606"/>
          <ac:spMkLst>
            <pc:docMk/>
            <pc:sldMk cId="2546931198" sldId="256"/>
            <ac:spMk id="11" creationId="{097CD68E-23E3-4007-8847-CD0944C4F7BE}"/>
          </ac:spMkLst>
        </pc:spChg>
        <pc:spChg chg="add">
          <ac:chgData name="Ashish Chauhan" userId="f33476bdcd3acd99" providerId="LiveId" clId="{5B77A630-1C5C-4E29-AF44-3D15DB0F51C9}" dt="2020-05-24T14:42:40.023" v="5432" actId="26606"/>
          <ac:spMkLst>
            <pc:docMk/>
            <pc:sldMk cId="2546931198" sldId="256"/>
            <ac:spMk id="12" creationId="{AF2F604E-43BE-4DC3-B983-E071523364F8}"/>
          </ac:spMkLst>
        </pc:spChg>
        <pc:spChg chg="add del">
          <ac:chgData name="Ashish Chauhan" userId="f33476bdcd3acd99" providerId="LiveId" clId="{5B77A630-1C5C-4E29-AF44-3D15DB0F51C9}" dt="2020-05-24T14:42:28.330" v="5429" actId="26606"/>
          <ac:spMkLst>
            <pc:docMk/>
            <pc:sldMk cId="2546931198" sldId="256"/>
            <ac:spMk id="13" creationId="{0671A8AE-40A1-4631-A6B8-581AFF065482}"/>
          </ac:spMkLst>
        </pc:spChg>
        <pc:spChg chg="add">
          <ac:chgData name="Ashish Chauhan" userId="f33476bdcd3acd99" providerId="LiveId" clId="{5B77A630-1C5C-4E29-AF44-3D15DB0F51C9}" dt="2020-05-24T14:42:40.023" v="5432" actId="26606"/>
          <ac:spMkLst>
            <pc:docMk/>
            <pc:sldMk cId="2546931198" sldId="256"/>
            <ac:spMk id="14" creationId="{08C9B587-E65E-4B52-B37C-ABEBB6E87928}"/>
          </ac:spMkLst>
        </pc:spChg>
        <pc:spChg chg="add del">
          <ac:chgData name="Ashish Chauhan" userId="f33476bdcd3acd99" providerId="LiveId" clId="{5B77A630-1C5C-4E29-AF44-3D15DB0F51C9}" dt="2020-05-24T14:42:28.330" v="5429" actId="26606"/>
          <ac:spMkLst>
            <pc:docMk/>
            <pc:sldMk cId="2546931198" sldId="256"/>
            <ac:spMk id="15" creationId="{AB58EF07-17C2-48CF-ABB0-EEF1F17CB8F0}"/>
          </ac:spMkLst>
        </pc:spChg>
        <pc:spChg chg="add del">
          <ac:chgData name="Ashish Chauhan" userId="f33476bdcd3acd99" providerId="LiveId" clId="{5B77A630-1C5C-4E29-AF44-3D15DB0F51C9}" dt="2020-05-24T14:42:28.330" v="5429" actId="26606"/>
          <ac:spMkLst>
            <pc:docMk/>
            <pc:sldMk cId="2546931198" sldId="256"/>
            <ac:spMk id="17" creationId="{AF2F604E-43BE-4DC3-B983-E071523364F8}"/>
          </ac:spMkLst>
        </pc:spChg>
        <pc:spChg chg="add del">
          <ac:chgData name="Ashish Chauhan" userId="f33476bdcd3acd99" providerId="LiveId" clId="{5B77A630-1C5C-4E29-AF44-3D15DB0F51C9}" dt="2020-05-24T14:42:28.330" v="5429" actId="26606"/>
          <ac:spMkLst>
            <pc:docMk/>
            <pc:sldMk cId="2546931198" sldId="256"/>
            <ac:spMk id="19" creationId="{08C9B587-E65E-4B52-B37C-ABEBB6E87928}"/>
          </ac:spMkLst>
        </pc:spChg>
        <pc:picChg chg="add mod ord">
          <ac:chgData name="Ashish Chauhan" userId="f33476bdcd3acd99" providerId="LiveId" clId="{5B77A630-1C5C-4E29-AF44-3D15DB0F51C9}" dt="2020-05-24T14:45:51.906" v="5559" actId="14100"/>
          <ac:picMkLst>
            <pc:docMk/>
            <pc:sldMk cId="2546931198" sldId="256"/>
            <ac:picMk id="8" creationId="{BC89D98E-EE22-42A7-857F-E355F28CE40C}"/>
          </ac:picMkLst>
        </pc:picChg>
      </pc:sldChg>
      <pc:sldChg chg="addSp delSp modSp mod ord modTransition setBg modClrScheme delDesignElem chgLayout">
        <pc:chgData name="Ashish Chauhan" userId="f33476bdcd3acd99" providerId="LiveId" clId="{5B77A630-1C5C-4E29-AF44-3D15DB0F51C9}" dt="2020-05-25T05:58:25.128" v="9206"/>
        <pc:sldMkLst>
          <pc:docMk/>
          <pc:sldMk cId="3899483176" sldId="258"/>
        </pc:sldMkLst>
        <pc:spChg chg="mod">
          <ac:chgData name="Ashish Chauhan" userId="f33476bdcd3acd99" providerId="LiveId" clId="{5B77A630-1C5C-4E29-AF44-3D15DB0F51C9}" dt="2020-05-24T14:55:46.468" v="6080" actId="20577"/>
          <ac:spMkLst>
            <pc:docMk/>
            <pc:sldMk cId="3899483176" sldId="258"/>
            <ac:spMk id="2" creationId="{6FB36DD7-B3A5-4B7C-8F63-83F7487DC7B1}"/>
          </ac:spMkLst>
        </pc:spChg>
        <pc:spChg chg="add del mod">
          <ac:chgData name="Ashish Chauhan" userId="f33476bdcd3acd99" providerId="LiveId" clId="{5B77A630-1C5C-4E29-AF44-3D15DB0F51C9}" dt="2020-05-24T14:31:19.923" v="5222" actId="26606"/>
          <ac:spMkLst>
            <pc:docMk/>
            <pc:sldMk cId="3899483176" sldId="258"/>
            <ac:spMk id="3" creationId="{1FDF6630-131A-4C70-A8DD-FAEC8D232C77}"/>
          </ac:spMkLst>
        </pc:spChg>
        <pc:spChg chg="add del mod">
          <ac:chgData name="Ashish Chauhan" userId="f33476bdcd3acd99" providerId="LiveId" clId="{5B77A630-1C5C-4E29-AF44-3D15DB0F51C9}" dt="2020-05-24T14:49:36.821" v="5830"/>
          <ac:spMkLst>
            <pc:docMk/>
            <pc:sldMk cId="3899483176" sldId="258"/>
            <ac:spMk id="4" creationId="{B7F61C64-2890-424C-A040-C7EAAE709077}"/>
          </ac:spMkLst>
        </pc:spChg>
        <pc:spChg chg="add del">
          <ac:chgData name="Ashish Chauhan" userId="f33476bdcd3acd99" providerId="LiveId" clId="{5B77A630-1C5C-4E29-AF44-3D15DB0F51C9}" dt="2020-05-24T14:28:53.451" v="5199"/>
          <ac:spMkLst>
            <pc:docMk/>
            <pc:sldMk cId="3899483176" sldId="258"/>
            <ac:spMk id="8" creationId="{E8A8EAB8-D2FF-444D-B34B-7D32F106AD0E}"/>
          </ac:spMkLst>
        </pc:spChg>
        <pc:spChg chg="add del mod">
          <ac:chgData name="Ashish Chauhan" userId="f33476bdcd3acd99" providerId="LiveId" clId="{5B77A630-1C5C-4E29-AF44-3D15DB0F51C9}" dt="2020-05-24T14:31:16.564" v="5219" actId="26606"/>
          <ac:spMkLst>
            <pc:docMk/>
            <pc:sldMk cId="3899483176" sldId="258"/>
            <ac:spMk id="9" creationId="{BF8081E4-3543-4823-B30E-E627A770394A}"/>
          </ac:spMkLst>
        </pc:spChg>
        <pc:spChg chg="add del mod">
          <ac:chgData name="Ashish Chauhan" userId="f33476bdcd3acd99" providerId="LiveId" clId="{5B77A630-1C5C-4E29-AF44-3D15DB0F51C9}" dt="2020-05-24T14:31:16.564" v="5219" actId="26606"/>
          <ac:spMkLst>
            <pc:docMk/>
            <pc:sldMk cId="3899483176" sldId="258"/>
            <ac:spMk id="11" creationId="{BA627D68-CA27-4C2A-822F-64E82A6F47BD}"/>
          </ac:spMkLst>
        </pc:spChg>
        <pc:spChg chg="add del mod">
          <ac:chgData name="Ashish Chauhan" userId="f33476bdcd3acd99" providerId="LiveId" clId="{5B77A630-1C5C-4E29-AF44-3D15DB0F51C9}" dt="2020-05-24T14:31:19.886" v="5221" actId="26606"/>
          <ac:spMkLst>
            <pc:docMk/>
            <pc:sldMk cId="3899483176" sldId="258"/>
            <ac:spMk id="13" creationId="{4223F8E6-889A-4429-B994-449C2711BF84}"/>
          </ac:spMkLst>
        </pc:spChg>
        <pc:spChg chg="add del mod">
          <ac:chgData name="Ashish Chauhan" userId="f33476bdcd3acd99" providerId="LiveId" clId="{5B77A630-1C5C-4E29-AF44-3D15DB0F51C9}" dt="2020-05-24T14:31:19.886" v="5221" actId="26606"/>
          <ac:spMkLst>
            <pc:docMk/>
            <pc:sldMk cId="3899483176" sldId="258"/>
            <ac:spMk id="14" creationId="{DD5C437D-A74C-451F-9676-D3895336CC22}"/>
          </ac:spMkLst>
        </pc:spChg>
        <pc:spChg chg="add del mod">
          <ac:chgData name="Ashish Chauhan" userId="f33476bdcd3acd99" providerId="LiveId" clId="{5B77A630-1C5C-4E29-AF44-3D15DB0F51C9}" dt="2020-05-24T14:49:28.442" v="5829"/>
          <ac:spMkLst>
            <pc:docMk/>
            <pc:sldMk cId="3899483176" sldId="258"/>
            <ac:spMk id="17" creationId="{59572352-2C86-4250-A362-034311361B8D}"/>
          </ac:spMkLst>
        </pc:spChg>
        <pc:spChg chg="add del mod">
          <ac:chgData name="Ashish Chauhan" userId="f33476bdcd3acd99" providerId="LiveId" clId="{5B77A630-1C5C-4E29-AF44-3D15DB0F51C9}" dt="2020-05-24T14:49:28.442" v="5829"/>
          <ac:spMkLst>
            <pc:docMk/>
            <pc:sldMk cId="3899483176" sldId="258"/>
            <ac:spMk id="18" creationId="{5AB7C4E4-00DF-42DF-B03C-85228CE3AF17}"/>
          </ac:spMkLst>
        </pc:spChg>
        <pc:spChg chg="add del">
          <ac:chgData name="Ashish Chauhan" userId="f33476bdcd3acd99" providerId="LiveId" clId="{5B77A630-1C5C-4E29-AF44-3D15DB0F51C9}" dt="2020-05-24T14:52:38.646" v="5915" actId="26606"/>
          <ac:spMkLst>
            <pc:docMk/>
            <pc:sldMk cId="3899483176" sldId="258"/>
            <ac:spMk id="24" creationId="{778AB447-A4B7-44D2-A99D-2E39CCFBD048}"/>
          </ac:spMkLst>
        </pc:spChg>
        <pc:spChg chg="add del">
          <ac:chgData name="Ashish Chauhan" userId="f33476bdcd3acd99" providerId="LiveId" clId="{5B77A630-1C5C-4E29-AF44-3D15DB0F51C9}" dt="2020-05-24T14:52:38.646" v="5915" actId="26606"/>
          <ac:spMkLst>
            <pc:docMk/>
            <pc:sldMk cId="3899483176" sldId="258"/>
            <ac:spMk id="26" creationId="{A5271697-90F1-4A23-8EF2-0179F2EAFACB}"/>
          </ac:spMkLst>
        </pc:spChg>
        <pc:spChg chg="add del">
          <ac:chgData name="Ashish Chauhan" userId="f33476bdcd3acd99" providerId="LiveId" clId="{5B77A630-1C5C-4E29-AF44-3D15DB0F51C9}" dt="2020-05-24T14:52:38.646" v="5915" actId="26606"/>
          <ac:spMkLst>
            <pc:docMk/>
            <pc:sldMk cId="3899483176" sldId="258"/>
            <ac:spMk id="28" creationId="{D9F5512A-48E1-4C07-B75E-3CCC517B6804}"/>
          </ac:spMkLst>
        </pc:spChg>
        <pc:spChg chg="add del">
          <ac:chgData name="Ashish Chauhan" userId="f33476bdcd3acd99" providerId="LiveId" clId="{5B77A630-1C5C-4E29-AF44-3D15DB0F51C9}" dt="2020-05-24T14:52:38.646" v="5915" actId="26606"/>
          <ac:spMkLst>
            <pc:docMk/>
            <pc:sldMk cId="3899483176" sldId="258"/>
            <ac:spMk id="30" creationId="{9D800584-727A-48CF-8223-244AD9717CAA}"/>
          </ac:spMkLst>
        </pc:spChg>
        <pc:grpChg chg="add del">
          <ac:chgData name="Ashish Chauhan" userId="f33476bdcd3acd99" providerId="LiveId" clId="{5B77A630-1C5C-4E29-AF44-3D15DB0F51C9}" dt="2020-05-24T14:52:38.646" v="5915" actId="26606"/>
          <ac:grpSpMkLst>
            <pc:docMk/>
            <pc:sldMk cId="3899483176" sldId="258"/>
            <ac:grpSpMk id="32" creationId="{0F06CE9D-DF08-4313-8DD2-D81E1D59F323}"/>
          </ac:grpSpMkLst>
        </pc:grpChg>
        <pc:graphicFrameChg chg="add del mod">
          <ac:chgData name="Ashish Chauhan" userId="f33476bdcd3acd99" providerId="LiveId" clId="{5B77A630-1C5C-4E29-AF44-3D15DB0F51C9}" dt="2020-05-24T14:31:16.564" v="5219" actId="26606"/>
          <ac:graphicFrameMkLst>
            <pc:docMk/>
            <pc:sldMk cId="3899483176" sldId="258"/>
            <ac:graphicFrameMk id="5" creationId="{879E5CB1-3D2D-417D-ADD8-F7AEF7E4EB80}"/>
          </ac:graphicFrameMkLst>
        </pc:graphicFrameChg>
        <pc:graphicFrameChg chg="add del mod">
          <ac:chgData name="Ashish Chauhan" userId="f33476bdcd3acd99" providerId="LiveId" clId="{5B77A630-1C5C-4E29-AF44-3D15DB0F51C9}" dt="2020-05-24T14:31:19.886" v="5221" actId="26606"/>
          <ac:graphicFrameMkLst>
            <pc:docMk/>
            <pc:sldMk cId="3899483176" sldId="258"/>
            <ac:graphicFrameMk id="15" creationId="{A43A252B-BD94-4C8F-AFDF-E1FD1A426855}"/>
          </ac:graphicFrameMkLst>
        </pc:graphicFrameChg>
        <pc:graphicFrameChg chg="add mod ord modGraphic">
          <ac:chgData name="Ashish Chauhan" userId="f33476bdcd3acd99" providerId="LiveId" clId="{5B77A630-1C5C-4E29-AF44-3D15DB0F51C9}" dt="2020-05-24T14:57:24.294" v="6120" actId="20577"/>
          <ac:graphicFrameMkLst>
            <pc:docMk/>
            <pc:sldMk cId="3899483176" sldId="258"/>
            <ac:graphicFrameMk id="19" creationId="{3233E2EE-30EB-4891-A156-0C4AA7B4A212}"/>
          </ac:graphicFrameMkLst>
        </pc:graphicFrameChg>
        <pc:cxnChg chg="add del">
          <ac:chgData name="Ashish Chauhan" userId="f33476bdcd3acd99" providerId="LiveId" clId="{5B77A630-1C5C-4E29-AF44-3D15DB0F51C9}" dt="2020-05-24T14:28:53.451" v="5199"/>
          <ac:cxnSpMkLst>
            <pc:docMk/>
            <pc:sldMk cId="3899483176" sldId="258"/>
            <ac:cxnSpMk id="10" creationId="{067633D1-6EE6-4118-B9F0-B363477BEE7A}"/>
          </ac:cxnSpMkLst>
        </pc:cxnChg>
        <pc:cxnChg chg="add del">
          <ac:chgData name="Ashish Chauhan" userId="f33476bdcd3acd99" providerId="LiveId" clId="{5B77A630-1C5C-4E29-AF44-3D15DB0F51C9}" dt="2020-05-24T14:28:53.451" v="5199"/>
          <ac:cxnSpMkLst>
            <pc:docMk/>
            <pc:sldMk cId="3899483176" sldId="258"/>
            <ac:cxnSpMk id="12" creationId="{4AD7FFC6-42A9-49CB-B5E9-B3F6B038331B}"/>
          </ac:cxnSpMkLst>
        </pc:cxnChg>
      </pc:sldChg>
      <pc:sldChg chg="addSp delSp modSp mod ord modTransition setBg delDesignElem modNotesTx">
        <pc:chgData name="Ashish Chauhan" userId="f33476bdcd3acd99" providerId="LiveId" clId="{5B77A630-1C5C-4E29-AF44-3D15DB0F51C9}" dt="2020-05-25T05:58:42.788" v="9207"/>
        <pc:sldMkLst>
          <pc:docMk/>
          <pc:sldMk cId="2816332016" sldId="259"/>
        </pc:sldMkLst>
        <pc:spChg chg="mod">
          <ac:chgData name="Ashish Chauhan" userId="f33476bdcd3acd99" providerId="LiveId" clId="{5B77A630-1C5C-4E29-AF44-3D15DB0F51C9}" dt="2020-05-24T15:10:50.870" v="6138" actId="2711"/>
          <ac:spMkLst>
            <pc:docMk/>
            <pc:sldMk cId="2816332016" sldId="259"/>
            <ac:spMk id="2" creationId="{D3F46A6F-0FC3-4B49-8CF5-92C1563BD7D8}"/>
          </ac:spMkLst>
        </pc:spChg>
        <pc:spChg chg="mod">
          <ac:chgData name="Ashish Chauhan" userId="f33476bdcd3acd99" providerId="LiveId" clId="{5B77A630-1C5C-4E29-AF44-3D15DB0F51C9}" dt="2020-05-24T15:10:59.325" v="6142" actId="27636"/>
          <ac:spMkLst>
            <pc:docMk/>
            <pc:sldMk cId="2816332016" sldId="259"/>
            <ac:spMk id="3" creationId="{D7633DB9-C30A-491D-BEC8-27DBF20C7C46}"/>
          </ac:spMkLst>
        </pc:spChg>
        <pc:spChg chg="mod ord">
          <ac:chgData name="Ashish Chauhan" userId="f33476bdcd3acd99" providerId="LiveId" clId="{5B77A630-1C5C-4E29-AF44-3D15DB0F51C9}" dt="2020-05-24T15:09:01.601" v="6129" actId="26606"/>
          <ac:spMkLst>
            <pc:docMk/>
            <pc:sldMk cId="2816332016" sldId="259"/>
            <ac:spMk id="4" creationId="{A32D2060-4B48-41C0-9A55-16136C033C12}"/>
          </ac:spMkLst>
        </pc:spChg>
        <pc:spChg chg="add del">
          <ac:chgData name="Ashish Chauhan" userId="f33476bdcd3acd99" providerId="LiveId" clId="{5B77A630-1C5C-4E29-AF44-3D15DB0F51C9}" dt="2020-05-24T14:23:02.906" v="5174" actId="26606"/>
          <ac:spMkLst>
            <pc:docMk/>
            <pc:sldMk cId="2816332016" sldId="259"/>
            <ac:spMk id="8" creationId="{E8A8EAB8-D2FF-444D-B34B-7D32F106AD0E}"/>
          </ac:spMkLst>
        </pc:spChg>
        <pc:spChg chg="add del">
          <ac:chgData name="Ashish Chauhan" userId="f33476bdcd3acd99" providerId="LiveId" clId="{5B77A630-1C5C-4E29-AF44-3D15DB0F51C9}" dt="2020-05-24T15:08:49.876" v="6126" actId="26606"/>
          <ac:spMkLst>
            <pc:docMk/>
            <pc:sldMk cId="2816332016" sldId="259"/>
            <ac:spMk id="11" creationId="{59A309A7-1751-4ABE-A3C1-EEC40366AD89}"/>
          </ac:spMkLst>
        </pc:spChg>
        <pc:spChg chg="add del">
          <ac:chgData name="Ashish Chauhan" userId="f33476bdcd3acd99" providerId="LiveId" clId="{5B77A630-1C5C-4E29-AF44-3D15DB0F51C9}" dt="2020-05-24T15:08:49.876" v="6126" actId="26606"/>
          <ac:spMkLst>
            <pc:docMk/>
            <pc:sldMk cId="2816332016" sldId="259"/>
            <ac:spMk id="13" creationId="{967D8EB6-EAE1-4F9C-B398-83321E287204}"/>
          </ac:spMkLst>
        </pc:spChg>
        <pc:spChg chg="add del">
          <ac:chgData name="Ashish Chauhan" userId="f33476bdcd3acd99" providerId="LiveId" clId="{5B77A630-1C5C-4E29-AF44-3D15DB0F51C9}" dt="2020-05-24T14:23:11.599" v="5176" actId="26606"/>
          <ac:spMkLst>
            <pc:docMk/>
            <pc:sldMk cId="2816332016" sldId="259"/>
            <ac:spMk id="14" creationId="{B775CD93-9DF2-48CB-9F57-1BCA9A46C7FA}"/>
          </ac:spMkLst>
        </pc:spChg>
        <pc:spChg chg="add del">
          <ac:chgData name="Ashish Chauhan" userId="f33476bdcd3acd99" providerId="LiveId" clId="{5B77A630-1C5C-4E29-AF44-3D15DB0F51C9}" dt="2020-05-24T14:23:11.599" v="5176" actId="26606"/>
          <ac:spMkLst>
            <pc:docMk/>
            <pc:sldMk cId="2816332016" sldId="259"/>
            <ac:spMk id="15" creationId="{6166C6D1-23AC-49C4-BA07-238E4E9F8CEB}"/>
          </ac:spMkLst>
        </pc:spChg>
        <pc:spChg chg="add del">
          <ac:chgData name="Ashish Chauhan" userId="f33476bdcd3acd99" providerId="LiveId" clId="{5B77A630-1C5C-4E29-AF44-3D15DB0F51C9}" dt="2020-05-24T14:23:11.599" v="5176" actId="26606"/>
          <ac:spMkLst>
            <pc:docMk/>
            <pc:sldMk cId="2816332016" sldId="259"/>
            <ac:spMk id="16" creationId="{1C091803-41C2-48E0-9228-5148460C7479}"/>
          </ac:spMkLst>
        </pc:spChg>
        <pc:spChg chg="add del">
          <ac:chgData name="Ashish Chauhan" userId="f33476bdcd3acd99" providerId="LiveId" clId="{5B77A630-1C5C-4E29-AF44-3D15DB0F51C9}" dt="2020-05-24T15:09:01.569" v="6128" actId="26606"/>
          <ac:spMkLst>
            <pc:docMk/>
            <pc:sldMk cId="2816332016" sldId="259"/>
            <ac:spMk id="17" creationId="{E364580B-B24D-4448-B898-C13F15482BC5}"/>
          </ac:spMkLst>
        </pc:spChg>
        <pc:spChg chg="add del">
          <ac:chgData name="Ashish Chauhan" userId="f33476bdcd3acd99" providerId="LiveId" clId="{5B77A630-1C5C-4E29-AF44-3D15DB0F51C9}" dt="2020-05-24T14:23:17.606" v="5178" actId="26606"/>
          <ac:spMkLst>
            <pc:docMk/>
            <pc:sldMk cId="2816332016" sldId="259"/>
            <ac:spMk id="18" creationId="{33CD251C-A887-4D2F-925B-FC097198538B}"/>
          </ac:spMkLst>
        </pc:spChg>
        <pc:spChg chg="add del">
          <ac:chgData name="Ashish Chauhan" userId="f33476bdcd3acd99" providerId="LiveId" clId="{5B77A630-1C5C-4E29-AF44-3D15DB0F51C9}" dt="2020-05-24T14:23:17.606" v="5178" actId="26606"/>
          <ac:spMkLst>
            <pc:docMk/>
            <pc:sldMk cId="2816332016" sldId="259"/>
            <ac:spMk id="19" creationId="{B19D093C-27FB-4032-B282-42C4563F257C}"/>
          </ac:spMkLst>
        </pc:spChg>
        <pc:spChg chg="add del">
          <ac:chgData name="Ashish Chauhan" userId="f33476bdcd3acd99" providerId="LiveId" clId="{5B77A630-1C5C-4E29-AF44-3D15DB0F51C9}" dt="2020-05-24T15:09:01.569" v="6128" actId="26606"/>
          <ac:spMkLst>
            <pc:docMk/>
            <pc:sldMk cId="2816332016" sldId="259"/>
            <ac:spMk id="21" creationId="{8CEBB63E-FF19-493F-9618-BFFB451DF4C5}"/>
          </ac:spMkLst>
        </pc:spChg>
        <pc:spChg chg="add del">
          <ac:chgData name="Ashish Chauhan" userId="f33476bdcd3acd99" providerId="LiveId" clId="{5B77A630-1C5C-4E29-AF44-3D15DB0F51C9}" dt="2020-05-24T14:28:53.451" v="5199"/>
          <ac:spMkLst>
            <pc:docMk/>
            <pc:sldMk cId="2816332016" sldId="259"/>
            <ac:spMk id="23" creationId="{907EF6B7-1338-4443-8C46-6A318D952DFD}"/>
          </ac:spMkLst>
        </pc:spChg>
        <pc:spChg chg="add del">
          <ac:chgData name="Ashish Chauhan" userId="f33476bdcd3acd99" providerId="LiveId" clId="{5B77A630-1C5C-4E29-AF44-3D15DB0F51C9}" dt="2020-05-24T14:28:53.451" v="5199"/>
          <ac:spMkLst>
            <pc:docMk/>
            <pc:sldMk cId="2816332016" sldId="259"/>
            <ac:spMk id="24" creationId="{DAAE4CDD-124C-4DCF-9584-B6033B545DD5}"/>
          </ac:spMkLst>
        </pc:spChg>
        <pc:spChg chg="add del">
          <ac:chgData name="Ashish Chauhan" userId="f33476bdcd3acd99" providerId="LiveId" clId="{5B77A630-1C5C-4E29-AF44-3D15DB0F51C9}" dt="2020-05-24T14:28:53.451" v="5199"/>
          <ac:spMkLst>
            <pc:docMk/>
            <pc:sldMk cId="2816332016" sldId="259"/>
            <ac:spMk id="25" creationId="{081E4A58-353D-44AE-B2FC-2A74E2E400F7}"/>
          </ac:spMkLst>
        </pc:spChg>
        <pc:spChg chg="add">
          <ac:chgData name="Ashish Chauhan" userId="f33476bdcd3acd99" providerId="LiveId" clId="{5B77A630-1C5C-4E29-AF44-3D15DB0F51C9}" dt="2020-05-24T15:09:01.601" v="6129" actId="26606"/>
          <ac:spMkLst>
            <pc:docMk/>
            <pc:sldMk cId="2816332016" sldId="259"/>
            <ac:spMk id="26" creationId="{F51B89E8-F88B-40A4-A39E-3946440B168F}"/>
          </ac:spMkLst>
        </pc:spChg>
        <pc:spChg chg="add">
          <ac:chgData name="Ashish Chauhan" userId="f33476bdcd3acd99" providerId="LiveId" clId="{5B77A630-1C5C-4E29-AF44-3D15DB0F51C9}" dt="2020-05-24T15:09:01.601" v="6129" actId="26606"/>
          <ac:spMkLst>
            <pc:docMk/>
            <pc:sldMk cId="2816332016" sldId="259"/>
            <ac:spMk id="27" creationId="{B335AE8D-B60B-4BC5-98A0-ADB3712C8D8D}"/>
          </ac:spMkLst>
        </pc:spChg>
        <pc:grpChg chg="add del">
          <ac:chgData name="Ashish Chauhan" userId="f33476bdcd3acd99" providerId="LiveId" clId="{5B77A630-1C5C-4E29-AF44-3D15DB0F51C9}" dt="2020-05-24T14:23:17.606" v="5178" actId="26606"/>
          <ac:grpSpMkLst>
            <pc:docMk/>
            <pc:sldMk cId="2816332016" sldId="259"/>
            <ac:grpSpMk id="20" creationId="{35EE815E-1BD3-4777-B652-6D98825BF66B}"/>
          </ac:grpSpMkLst>
        </pc:grpChg>
        <pc:picChg chg="add mod ord">
          <ac:chgData name="Ashish Chauhan" userId="f33476bdcd3acd99" providerId="LiveId" clId="{5B77A630-1C5C-4E29-AF44-3D15DB0F51C9}" dt="2020-05-24T15:09:01.601" v="6129" actId="26606"/>
          <ac:picMkLst>
            <pc:docMk/>
            <pc:sldMk cId="2816332016" sldId="259"/>
            <ac:picMk id="6" creationId="{4919DC8D-0DD5-4D34-9784-A23D36BD30CE}"/>
          </ac:picMkLst>
        </pc:picChg>
        <pc:cxnChg chg="add del">
          <ac:chgData name="Ashish Chauhan" userId="f33476bdcd3acd99" providerId="LiveId" clId="{5B77A630-1C5C-4E29-AF44-3D15DB0F51C9}" dt="2020-05-24T14:23:02.906" v="5174" actId="26606"/>
          <ac:cxnSpMkLst>
            <pc:docMk/>
            <pc:sldMk cId="2816332016" sldId="259"/>
            <ac:cxnSpMk id="10" creationId="{067633D1-6EE6-4118-B9F0-B363477BEE7A}"/>
          </ac:cxnSpMkLst>
        </pc:cxnChg>
        <pc:cxnChg chg="add del">
          <ac:chgData name="Ashish Chauhan" userId="f33476bdcd3acd99" providerId="LiveId" clId="{5B77A630-1C5C-4E29-AF44-3D15DB0F51C9}" dt="2020-05-24T14:23:02.906" v="5174" actId="26606"/>
          <ac:cxnSpMkLst>
            <pc:docMk/>
            <pc:sldMk cId="2816332016" sldId="259"/>
            <ac:cxnSpMk id="12" creationId="{4AD7FFC6-42A9-49CB-B5E9-B3F6B038331B}"/>
          </ac:cxnSpMkLst>
        </pc:cxnChg>
      </pc:sldChg>
      <pc:sldChg chg="addSp delSp modSp mod modTransition setBg setClrOvrMap delDesignElem modNotesTx">
        <pc:chgData name="Ashish Chauhan" userId="f33476bdcd3acd99" providerId="LiveId" clId="{5B77A630-1C5C-4E29-AF44-3D15DB0F51C9}" dt="2020-05-25T05:59:43.845" v="9213"/>
        <pc:sldMkLst>
          <pc:docMk/>
          <pc:sldMk cId="4270067847" sldId="260"/>
        </pc:sldMkLst>
        <pc:spChg chg="mod">
          <ac:chgData name="Ashish Chauhan" userId="f33476bdcd3acd99" providerId="LiveId" clId="{5B77A630-1C5C-4E29-AF44-3D15DB0F51C9}" dt="2020-05-24T15:38:58.027" v="6897" actId="20577"/>
          <ac:spMkLst>
            <pc:docMk/>
            <pc:sldMk cId="4270067847" sldId="260"/>
            <ac:spMk id="2" creationId="{F00B07F9-CB40-47AE-B4F2-FA9610D62BCE}"/>
          </ac:spMkLst>
        </pc:spChg>
        <pc:spChg chg="mod ord">
          <ac:chgData name="Ashish Chauhan" userId="f33476bdcd3acd99" providerId="LiveId" clId="{5B77A630-1C5C-4E29-AF44-3D15DB0F51C9}" dt="2020-05-24T15:19:19.462" v="6377" actId="20577"/>
          <ac:spMkLst>
            <pc:docMk/>
            <pc:sldMk cId="4270067847" sldId="260"/>
            <ac:spMk id="3" creationId="{D054A0BA-42AA-4F11-A586-87226F868C35}"/>
          </ac:spMkLst>
        </pc:spChg>
        <pc:spChg chg="mod ord">
          <ac:chgData name="Ashish Chauhan" userId="f33476bdcd3acd99" providerId="LiveId" clId="{5B77A630-1C5C-4E29-AF44-3D15DB0F51C9}" dt="2020-05-24T15:14:44.429" v="6278" actId="26606"/>
          <ac:spMkLst>
            <pc:docMk/>
            <pc:sldMk cId="4270067847" sldId="260"/>
            <ac:spMk id="4" creationId="{A3C9BEFF-37AE-4022-BF53-227B4A2BCC08}"/>
          </ac:spMkLst>
        </pc:spChg>
        <pc:spChg chg="add del">
          <ac:chgData name="Ashish Chauhan" userId="f33476bdcd3acd99" providerId="LiveId" clId="{5B77A630-1C5C-4E29-AF44-3D15DB0F51C9}" dt="2020-05-24T15:13:31.382" v="6275" actId="26606"/>
          <ac:spMkLst>
            <pc:docMk/>
            <pc:sldMk cId="4270067847" sldId="260"/>
            <ac:spMk id="9" creationId="{209FE012-FF59-42B8-9E24-2ADF0BB05EDA}"/>
          </ac:spMkLst>
        </pc:spChg>
        <pc:spChg chg="add del">
          <ac:chgData name="Ashish Chauhan" userId="f33476bdcd3acd99" providerId="LiveId" clId="{5B77A630-1C5C-4E29-AF44-3D15DB0F51C9}" dt="2020-05-24T14:28:53.451" v="5199"/>
          <ac:spMkLst>
            <pc:docMk/>
            <pc:sldMk cId="4270067847" sldId="260"/>
            <ac:spMk id="10" creationId="{CF62D2A7-8207-488C-9F46-316BA81A16C8}"/>
          </ac:spMkLst>
        </pc:spChg>
        <pc:spChg chg="add">
          <ac:chgData name="Ashish Chauhan" userId="f33476bdcd3acd99" providerId="LiveId" clId="{5B77A630-1C5C-4E29-AF44-3D15DB0F51C9}" dt="2020-05-24T15:14:44.429" v="6278" actId="26606"/>
          <ac:spMkLst>
            <pc:docMk/>
            <pc:sldMk cId="4270067847" sldId="260"/>
            <ac:spMk id="11" creationId="{2B566528-1B12-4246-9431-5C2D7D081168}"/>
          </ac:spMkLst>
        </pc:spChg>
        <pc:spChg chg="add del">
          <ac:chgData name="Ashish Chauhan" userId="f33476bdcd3acd99" providerId="LiveId" clId="{5B77A630-1C5C-4E29-AF44-3D15DB0F51C9}" dt="2020-05-24T14:28:53.451" v="5199"/>
          <ac:spMkLst>
            <pc:docMk/>
            <pc:sldMk cId="4270067847" sldId="260"/>
            <ac:spMk id="12" creationId="{52AC6D7F-F068-4E11-BB06-F601D89BB980}"/>
          </ac:spMkLst>
        </pc:spChg>
        <pc:spChg chg="add del">
          <ac:chgData name="Ashish Chauhan" userId="f33476bdcd3acd99" providerId="LiveId" clId="{5B77A630-1C5C-4E29-AF44-3D15DB0F51C9}" dt="2020-05-24T15:13:31.382" v="6275" actId="26606"/>
          <ac:spMkLst>
            <pc:docMk/>
            <pc:sldMk cId="4270067847" sldId="260"/>
            <ac:spMk id="14" creationId="{3CD1EA40-7116-4FCB-9369-70F29FAA91EC}"/>
          </ac:spMkLst>
        </pc:spChg>
        <pc:spChg chg="add del">
          <ac:chgData name="Ashish Chauhan" userId="f33476bdcd3acd99" providerId="LiveId" clId="{5B77A630-1C5C-4E29-AF44-3D15DB0F51C9}" dt="2020-05-24T15:13:31.382" v="6275" actId="26606"/>
          <ac:spMkLst>
            <pc:docMk/>
            <pc:sldMk cId="4270067847" sldId="260"/>
            <ac:spMk id="16" creationId="{BF647E38-F93D-4661-8D77-CE13EEB65B5A}"/>
          </ac:spMkLst>
        </pc:spChg>
        <pc:spChg chg="add del">
          <ac:chgData name="Ashish Chauhan" userId="f33476bdcd3acd99" providerId="LiveId" clId="{5B77A630-1C5C-4E29-AF44-3D15DB0F51C9}" dt="2020-05-24T15:13:31.382" v="6275" actId="26606"/>
          <ac:spMkLst>
            <pc:docMk/>
            <pc:sldMk cId="4270067847" sldId="260"/>
            <ac:spMk id="40" creationId="{D6C80E47-971C-437F-B030-191115B01D68}"/>
          </ac:spMkLst>
        </pc:spChg>
        <pc:spChg chg="add del">
          <ac:chgData name="Ashish Chauhan" userId="f33476bdcd3acd99" providerId="LiveId" clId="{5B77A630-1C5C-4E29-AF44-3D15DB0F51C9}" dt="2020-05-24T15:13:47.730" v="6277" actId="26606"/>
          <ac:spMkLst>
            <pc:docMk/>
            <pc:sldMk cId="4270067847" sldId="260"/>
            <ac:spMk id="42" creationId="{1557A916-FDD1-44A1-A7A1-70009FD6BE46}"/>
          </ac:spMkLst>
        </pc:spChg>
        <pc:spChg chg="add del">
          <ac:chgData name="Ashish Chauhan" userId="f33476bdcd3acd99" providerId="LiveId" clId="{5B77A630-1C5C-4E29-AF44-3D15DB0F51C9}" dt="2020-05-24T15:13:47.730" v="6277" actId="26606"/>
          <ac:spMkLst>
            <pc:docMk/>
            <pc:sldMk cId="4270067847" sldId="260"/>
            <ac:spMk id="43" creationId="{4B874C19-9B23-4B12-823E-D67615A9B3AC}"/>
          </ac:spMkLst>
        </pc:spChg>
        <pc:grpChg chg="add">
          <ac:chgData name="Ashish Chauhan" userId="f33476bdcd3acd99" providerId="LiveId" clId="{5B77A630-1C5C-4E29-AF44-3D15DB0F51C9}" dt="2020-05-24T15:14:44.429" v="6278" actId="26606"/>
          <ac:grpSpMkLst>
            <pc:docMk/>
            <pc:sldMk cId="4270067847" sldId="260"/>
            <ac:grpSpMk id="13" creationId="{C34A4475-365F-4381-A542-4698D63774B8}"/>
          </ac:grpSpMkLst>
        </pc:grpChg>
        <pc:grpChg chg="add del">
          <ac:chgData name="Ashish Chauhan" userId="f33476bdcd3acd99" providerId="LiveId" clId="{5B77A630-1C5C-4E29-AF44-3D15DB0F51C9}" dt="2020-05-24T15:13:31.382" v="6275" actId="26606"/>
          <ac:grpSpMkLst>
            <pc:docMk/>
            <pc:sldMk cId="4270067847" sldId="260"/>
            <ac:grpSpMk id="18" creationId="{537B7F17-6743-434B-B741-1EB675A75F04}"/>
          </ac:grpSpMkLst>
        </pc:grpChg>
        <pc:grpChg chg="add">
          <ac:chgData name="Ashish Chauhan" userId="f33476bdcd3acd99" providerId="LiveId" clId="{5B77A630-1C5C-4E29-AF44-3D15DB0F51C9}" dt="2020-05-24T15:14:44.429" v="6278" actId="26606"/>
          <ac:grpSpMkLst>
            <pc:docMk/>
            <pc:sldMk cId="4270067847" sldId="260"/>
            <ac:grpSpMk id="21" creationId="{DC8D6E3B-FFED-480F-941D-FE376375B8B7}"/>
          </ac:grpSpMkLst>
        </pc:grpChg>
        <pc:picChg chg="add mod">
          <ac:chgData name="Ashish Chauhan" userId="f33476bdcd3acd99" providerId="LiveId" clId="{5B77A630-1C5C-4E29-AF44-3D15DB0F51C9}" dt="2020-05-24T15:14:44.429" v="6278" actId="26606"/>
          <ac:picMkLst>
            <pc:docMk/>
            <pc:sldMk cId="4270067847" sldId="260"/>
            <ac:picMk id="7" creationId="{D33ED1CB-4E90-45D3-AF77-35AE03718315}"/>
          </ac:picMkLst>
        </pc:picChg>
      </pc:sldChg>
      <pc:sldChg chg="addSp delSp modSp mod ord modTransition setBg modClrScheme delDesignElem chgLayout">
        <pc:chgData name="Ashish Chauhan" userId="f33476bdcd3acd99" providerId="LiveId" clId="{5B77A630-1C5C-4E29-AF44-3D15DB0F51C9}" dt="2020-06-13T02:04:12.739" v="9238"/>
        <pc:sldMkLst>
          <pc:docMk/>
          <pc:sldMk cId="4048811538" sldId="261"/>
        </pc:sldMkLst>
        <pc:spChg chg="mod">
          <ac:chgData name="Ashish Chauhan" userId="f33476bdcd3acd99" providerId="LiveId" clId="{5B77A630-1C5C-4E29-AF44-3D15DB0F51C9}" dt="2020-05-25T03:59:54.013" v="7642" actId="20577"/>
          <ac:spMkLst>
            <pc:docMk/>
            <pc:sldMk cId="4048811538" sldId="261"/>
            <ac:spMk id="2" creationId="{4CD44C75-781E-48AA-B30A-FAFBA5C21BD9}"/>
          </ac:spMkLst>
        </pc:spChg>
        <pc:spChg chg="del mod">
          <ac:chgData name="Ashish Chauhan" userId="f33476bdcd3acd99" providerId="LiveId" clId="{5B77A630-1C5C-4E29-AF44-3D15DB0F51C9}" dt="2020-05-24T14:23:49.974" v="5182" actId="26606"/>
          <ac:spMkLst>
            <pc:docMk/>
            <pc:sldMk cId="4048811538" sldId="261"/>
            <ac:spMk id="3" creationId="{374BB24B-754F-4DA0-B244-18E1FB92CE6A}"/>
          </ac:spMkLst>
        </pc:spChg>
        <pc:spChg chg="add">
          <ac:chgData name="Ashish Chauhan" userId="f33476bdcd3acd99" providerId="LiveId" clId="{5B77A630-1C5C-4E29-AF44-3D15DB0F51C9}" dt="2020-05-25T03:58:09.542" v="7634" actId="26606"/>
          <ac:spMkLst>
            <pc:docMk/>
            <pc:sldMk cId="4048811538" sldId="261"/>
            <ac:spMk id="7" creationId="{53B021B3-DE93-4AB7-8A18-CF5F1CED88B8}"/>
          </ac:spMkLst>
        </pc:spChg>
        <pc:spChg chg="add">
          <ac:chgData name="Ashish Chauhan" userId="f33476bdcd3acd99" providerId="LiveId" clId="{5B77A630-1C5C-4E29-AF44-3D15DB0F51C9}" dt="2020-05-25T03:58:09.542" v="7634" actId="26606"/>
          <ac:spMkLst>
            <pc:docMk/>
            <pc:sldMk cId="4048811538" sldId="261"/>
            <ac:spMk id="8" creationId="{52D502E5-F6B4-4D58-B4AE-FC466FF15EE8}"/>
          </ac:spMkLst>
        </pc:spChg>
        <pc:spChg chg="add del">
          <ac:chgData name="Ashish Chauhan" userId="f33476bdcd3acd99" providerId="LiveId" clId="{5B77A630-1C5C-4E29-AF44-3D15DB0F51C9}" dt="2020-05-24T14:28:53.451" v="5199"/>
          <ac:spMkLst>
            <pc:docMk/>
            <pc:sldMk cId="4048811538" sldId="261"/>
            <ac:spMk id="9" creationId="{68575C10-8187-4AC4-AD72-C754EAFD2867}"/>
          </ac:spMkLst>
        </pc:spChg>
        <pc:spChg chg="add del mod">
          <ac:chgData name="Ashish Chauhan" userId="f33476bdcd3acd99" providerId="LiveId" clId="{5B77A630-1C5C-4E29-AF44-3D15DB0F51C9}" dt="2020-05-25T03:57:54.034" v="7630"/>
          <ac:spMkLst>
            <pc:docMk/>
            <pc:sldMk cId="4048811538" sldId="261"/>
            <ac:spMk id="10" creationId="{D99CD46E-22A3-4B43-AF02-4879C0CAE9B1}"/>
          </ac:spMkLst>
        </pc:spChg>
        <pc:spChg chg="add del mod">
          <ac:chgData name="Ashish Chauhan" userId="f33476bdcd3acd99" providerId="LiveId" clId="{5B77A630-1C5C-4E29-AF44-3D15DB0F51C9}" dt="2020-05-25T03:57:54.034" v="7630"/>
          <ac:spMkLst>
            <pc:docMk/>
            <pc:sldMk cId="4048811538" sldId="261"/>
            <ac:spMk id="12" creationId="{E8AFCA8E-FB3B-4431-B00E-81C2C724FC7A}"/>
          </ac:spMkLst>
        </pc:spChg>
        <pc:spChg chg="add">
          <ac:chgData name="Ashish Chauhan" userId="f33476bdcd3acd99" providerId="LiveId" clId="{5B77A630-1C5C-4E29-AF44-3D15DB0F51C9}" dt="2020-05-25T03:58:09.542" v="7634" actId="26606"/>
          <ac:spMkLst>
            <pc:docMk/>
            <pc:sldMk cId="4048811538" sldId="261"/>
            <ac:spMk id="14" creationId="{9DECDBF4-02B6-4BB4-B65B-B8107AD6A9E8}"/>
          </ac:spMkLst>
        </pc:spChg>
        <pc:graphicFrameChg chg="add mod modGraphic">
          <ac:chgData name="Ashish Chauhan" userId="f33476bdcd3acd99" providerId="LiveId" clId="{5B77A630-1C5C-4E29-AF44-3D15DB0F51C9}" dt="2020-05-25T05:21:00.281" v="9046" actId="20577"/>
          <ac:graphicFrameMkLst>
            <pc:docMk/>
            <pc:sldMk cId="4048811538" sldId="261"/>
            <ac:graphicFrameMk id="5" creationId="{62755D37-F66B-4283-B9CB-C07FFCBA6BEC}"/>
          </ac:graphicFrameMkLst>
        </pc:graphicFrameChg>
        <pc:cxnChg chg="add del">
          <ac:chgData name="Ashish Chauhan" userId="f33476bdcd3acd99" providerId="LiveId" clId="{5B77A630-1C5C-4E29-AF44-3D15DB0F51C9}" dt="2020-05-24T14:28:53.451" v="5199"/>
          <ac:cxnSpMkLst>
            <pc:docMk/>
            <pc:sldMk cId="4048811538" sldId="261"/>
            <ac:cxnSpMk id="11" creationId="{74E776C9-ED67-41B7-B3A3-4DF76EF3ACEE}"/>
          </ac:cxnSpMkLst>
        </pc:cxnChg>
      </pc:sldChg>
      <pc:sldChg chg="addSp delSp modSp mod ord modTransition setBg setClrOvrMap delDesignElem">
        <pc:chgData name="Ashish Chauhan" userId="f33476bdcd3acd99" providerId="LiveId" clId="{5B77A630-1C5C-4E29-AF44-3D15DB0F51C9}" dt="2020-05-25T05:58:45.355" v="9208"/>
        <pc:sldMkLst>
          <pc:docMk/>
          <pc:sldMk cId="3269281371" sldId="262"/>
        </pc:sldMkLst>
        <pc:spChg chg="mod">
          <ac:chgData name="Ashish Chauhan" userId="f33476bdcd3acd99" providerId="LiveId" clId="{5B77A630-1C5C-4E29-AF44-3D15DB0F51C9}" dt="2020-05-24T15:34:38.111" v="6852" actId="2711"/>
          <ac:spMkLst>
            <pc:docMk/>
            <pc:sldMk cId="3269281371" sldId="262"/>
            <ac:spMk id="2" creationId="{A26D0F59-1B2A-4FDF-B2C1-2C8CFA0DF54F}"/>
          </ac:spMkLst>
        </pc:spChg>
        <pc:spChg chg="mod">
          <ac:chgData name="Ashish Chauhan" userId="f33476bdcd3acd99" providerId="LiveId" clId="{5B77A630-1C5C-4E29-AF44-3D15DB0F51C9}" dt="2020-05-24T15:37:55.157" v="6853" actId="2710"/>
          <ac:spMkLst>
            <pc:docMk/>
            <pc:sldMk cId="3269281371" sldId="262"/>
            <ac:spMk id="3" creationId="{06052FC0-D702-477C-AD21-EE35A892FEE4}"/>
          </ac:spMkLst>
        </pc:spChg>
        <pc:spChg chg="mod">
          <ac:chgData name="Ashish Chauhan" userId="f33476bdcd3acd99" providerId="LiveId" clId="{5B77A630-1C5C-4E29-AF44-3D15DB0F51C9}" dt="2020-05-24T15:32:24.523" v="6841" actId="26606"/>
          <ac:spMkLst>
            <pc:docMk/>
            <pc:sldMk cId="3269281371" sldId="262"/>
            <ac:spMk id="4" creationId="{E03DE6C0-EA73-49F2-B09B-E0970E267DDD}"/>
          </ac:spMkLst>
        </pc:spChg>
        <pc:spChg chg="add">
          <ac:chgData name="Ashish Chauhan" userId="f33476bdcd3acd99" providerId="LiveId" clId="{5B77A630-1C5C-4E29-AF44-3D15DB0F51C9}" dt="2020-05-24T15:32:24.523" v="6841" actId="26606"/>
          <ac:spMkLst>
            <pc:docMk/>
            <pc:sldMk cId="3269281371" sldId="262"/>
            <ac:spMk id="7" creationId="{2B566528-1B12-4246-9431-5C2D7D081168}"/>
          </ac:spMkLst>
        </pc:spChg>
        <pc:spChg chg="add del">
          <ac:chgData name="Ashish Chauhan" userId="f33476bdcd3acd99" providerId="LiveId" clId="{5B77A630-1C5C-4E29-AF44-3D15DB0F51C9}" dt="2020-05-24T14:24:43.775" v="5184" actId="26606"/>
          <ac:spMkLst>
            <pc:docMk/>
            <pc:sldMk cId="3269281371" sldId="262"/>
            <ac:spMk id="8" creationId="{CB5DFCDA-694D-4637-8E9B-038575194349}"/>
          </ac:spMkLst>
        </pc:spChg>
        <pc:spChg chg="add del">
          <ac:chgData name="Ashish Chauhan" userId="f33476bdcd3acd99" providerId="LiveId" clId="{5B77A630-1C5C-4E29-AF44-3D15DB0F51C9}" dt="2020-05-24T14:24:43.775" v="5184" actId="26606"/>
          <ac:spMkLst>
            <pc:docMk/>
            <pc:sldMk cId="3269281371" sldId="262"/>
            <ac:spMk id="10" creationId="{E4DB276E-BFF1-43F5-AB90-7ABA4B9A919A}"/>
          </ac:spMkLst>
        </pc:spChg>
        <pc:spChg chg="add del">
          <ac:chgData name="Ashish Chauhan" userId="f33476bdcd3acd99" providerId="LiveId" clId="{5B77A630-1C5C-4E29-AF44-3D15DB0F51C9}" dt="2020-05-24T14:28:53.451" v="5199"/>
          <ac:spMkLst>
            <pc:docMk/>
            <pc:sldMk cId="3269281371" sldId="262"/>
            <ac:spMk id="12" creationId="{5BD1C87D-7B83-49A8-844E-433D32C45671}"/>
          </ac:spMkLst>
        </pc:spChg>
        <pc:spChg chg="add del">
          <ac:chgData name="Ashish Chauhan" userId="f33476bdcd3acd99" providerId="LiveId" clId="{5B77A630-1C5C-4E29-AF44-3D15DB0F51C9}" dt="2020-05-24T14:28:53.451" v="5199"/>
          <ac:spMkLst>
            <pc:docMk/>
            <pc:sldMk cId="3269281371" sldId="262"/>
            <ac:spMk id="13" creationId="{1703047A-2C9B-4E2C-9A75-B67521B6D638}"/>
          </ac:spMkLst>
        </pc:spChg>
        <pc:spChg chg="add">
          <ac:chgData name="Ashish Chauhan" userId="f33476bdcd3acd99" providerId="LiveId" clId="{5B77A630-1C5C-4E29-AF44-3D15DB0F51C9}" dt="2020-05-24T15:32:24.523" v="6841" actId="26606"/>
          <ac:spMkLst>
            <pc:docMk/>
            <pc:sldMk cId="3269281371" sldId="262"/>
            <ac:spMk id="16" creationId="{D3F51FEB-38FB-4F6C-9F7B-2F2AFAB65463}"/>
          </ac:spMkLst>
        </pc:spChg>
        <pc:spChg chg="add">
          <ac:chgData name="Ashish Chauhan" userId="f33476bdcd3acd99" providerId="LiveId" clId="{5B77A630-1C5C-4E29-AF44-3D15DB0F51C9}" dt="2020-05-24T15:32:24.523" v="6841" actId="26606"/>
          <ac:spMkLst>
            <pc:docMk/>
            <pc:sldMk cId="3269281371" sldId="262"/>
            <ac:spMk id="18" creationId="{1E547BA6-BAE0-43BB-A7CA-60F69CE252F0}"/>
          </ac:spMkLst>
        </pc:spChg>
        <pc:grpChg chg="add">
          <ac:chgData name="Ashish Chauhan" userId="f33476bdcd3acd99" providerId="LiveId" clId="{5B77A630-1C5C-4E29-AF44-3D15DB0F51C9}" dt="2020-05-24T15:32:24.523" v="6841" actId="26606"/>
          <ac:grpSpMkLst>
            <pc:docMk/>
            <pc:sldMk cId="3269281371" sldId="262"/>
            <ac:grpSpMk id="9" creationId="{07EAA094-9CF6-4695-958A-33D9BCAA9474}"/>
          </ac:grpSpMkLst>
        </pc:grpChg>
        <pc:picChg chg="add">
          <ac:chgData name="Ashish Chauhan" userId="f33476bdcd3acd99" providerId="LiveId" clId="{5B77A630-1C5C-4E29-AF44-3D15DB0F51C9}" dt="2020-05-24T15:32:24.523" v="6841" actId="26606"/>
          <ac:picMkLst>
            <pc:docMk/>
            <pc:sldMk cId="3269281371" sldId="262"/>
            <ac:picMk id="6" creationId="{F03A01EB-1996-412C-8AD5-CF7A2B7E73F1}"/>
          </ac:picMkLst>
        </pc:picChg>
      </pc:sldChg>
      <pc:sldChg chg="addSp delSp modSp mod ord modTransition setBg delDesignElem">
        <pc:chgData name="Ashish Chauhan" userId="f33476bdcd3acd99" providerId="LiveId" clId="{5B77A630-1C5C-4E29-AF44-3D15DB0F51C9}" dt="2020-05-25T06:00:38.003" v="9219"/>
        <pc:sldMkLst>
          <pc:docMk/>
          <pc:sldMk cId="2601790855" sldId="263"/>
        </pc:sldMkLst>
        <pc:spChg chg="mod">
          <ac:chgData name="Ashish Chauhan" userId="f33476bdcd3acd99" providerId="LiveId" clId="{5B77A630-1C5C-4E29-AF44-3D15DB0F51C9}" dt="2020-05-25T04:30:54.202" v="8465" actId="26606"/>
          <ac:spMkLst>
            <pc:docMk/>
            <pc:sldMk cId="2601790855" sldId="263"/>
            <ac:spMk id="2" creationId="{2EC43967-3C58-4465-887C-E3D8EA5E202D}"/>
          </ac:spMkLst>
        </pc:spChg>
        <pc:spChg chg="add del mod">
          <ac:chgData name="Ashish Chauhan" userId="f33476bdcd3acd99" providerId="LiveId" clId="{5B77A630-1C5C-4E29-AF44-3D15DB0F51C9}" dt="2020-05-24T14:25:03.639" v="5188" actId="26606"/>
          <ac:spMkLst>
            <pc:docMk/>
            <pc:sldMk cId="2601790855" sldId="263"/>
            <ac:spMk id="3" creationId="{C64B792C-1126-42AA-B426-829495E7A53B}"/>
          </ac:spMkLst>
        </pc:spChg>
        <pc:spChg chg="mod">
          <ac:chgData name="Ashish Chauhan" userId="f33476bdcd3acd99" providerId="LiveId" clId="{5B77A630-1C5C-4E29-AF44-3D15DB0F51C9}" dt="2020-05-25T04:30:54.202" v="8465" actId="26606"/>
          <ac:spMkLst>
            <pc:docMk/>
            <pc:sldMk cId="2601790855" sldId="263"/>
            <ac:spMk id="4" creationId="{98D86FCD-CC85-4194-B798-EA967A929219}"/>
          </ac:spMkLst>
        </pc:spChg>
        <pc:spChg chg="add del">
          <ac:chgData name="Ashish Chauhan" userId="f33476bdcd3acd99" providerId="LiveId" clId="{5B77A630-1C5C-4E29-AF44-3D15DB0F51C9}" dt="2020-05-24T14:28:53.451" v="5199"/>
          <ac:spMkLst>
            <pc:docMk/>
            <pc:sldMk cId="2601790855" sldId="263"/>
            <ac:spMk id="9" creationId="{3A5B4632-C963-4296-86F0-79AA9EA5AE98}"/>
          </ac:spMkLst>
        </pc:spChg>
        <pc:spChg chg="add del">
          <ac:chgData name="Ashish Chauhan" userId="f33476bdcd3acd99" providerId="LiveId" clId="{5B77A630-1C5C-4E29-AF44-3D15DB0F51C9}" dt="2020-05-24T14:25:03.581" v="5187" actId="26606"/>
          <ac:spMkLst>
            <pc:docMk/>
            <pc:sldMk cId="2601790855" sldId="263"/>
            <ac:spMk id="10" creationId="{CF62D2A7-8207-488C-9F46-316BA81A16C8}"/>
          </ac:spMkLst>
        </pc:spChg>
        <pc:spChg chg="add del">
          <ac:chgData name="Ashish Chauhan" userId="f33476bdcd3acd99" providerId="LiveId" clId="{5B77A630-1C5C-4E29-AF44-3D15DB0F51C9}" dt="2020-05-25T04:30:21.311" v="8456" actId="26606"/>
          <ac:spMkLst>
            <pc:docMk/>
            <pc:sldMk cId="2601790855" sldId="263"/>
            <ac:spMk id="14" creationId="{D55CD764-972B-4CA5-A885-53E55C63E174}"/>
          </ac:spMkLst>
        </pc:spChg>
        <pc:spChg chg="add del">
          <ac:chgData name="Ashish Chauhan" userId="f33476bdcd3acd99" providerId="LiveId" clId="{5B77A630-1C5C-4E29-AF44-3D15DB0F51C9}" dt="2020-05-25T04:30:37.339" v="8460" actId="26606"/>
          <ac:spMkLst>
            <pc:docMk/>
            <pc:sldMk cId="2601790855" sldId="263"/>
            <ac:spMk id="15" creationId="{D55CD764-972B-4CA5-A885-53E55C63E174}"/>
          </ac:spMkLst>
        </pc:spChg>
        <pc:spChg chg="add del">
          <ac:chgData name="Ashish Chauhan" userId="f33476bdcd3acd99" providerId="LiveId" clId="{5B77A630-1C5C-4E29-AF44-3D15DB0F51C9}" dt="2020-05-25T04:30:37.339" v="8460" actId="26606"/>
          <ac:spMkLst>
            <pc:docMk/>
            <pc:sldMk cId="2601790855" sldId="263"/>
            <ac:spMk id="16" creationId="{34165AB3-7006-4430-BCE3-25476BE13322}"/>
          </ac:spMkLst>
        </pc:spChg>
        <pc:spChg chg="add del">
          <ac:chgData name="Ashish Chauhan" userId="f33476bdcd3acd99" providerId="LiveId" clId="{5B77A630-1C5C-4E29-AF44-3D15DB0F51C9}" dt="2020-05-25T04:30:21.311" v="8456" actId="26606"/>
          <ac:spMkLst>
            <pc:docMk/>
            <pc:sldMk cId="2601790855" sldId="263"/>
            <ac:spMk id="19" creationId="{34165AB3-7006-4430-BCE3-25476BE13322}"/>
          </ac:spMkLst>
        </pc:spChg>
        <pc:spChg chg="add">
          <ac:chgData name="Ashish Chauhan" userId="f33476bdcd3acd99" providerId="LiveId" clId="{5B77A630-1C5C-4E29-AF44-3D15DB0F51C9}" dt="2020-05-25T04:30:54.202" v="8465" actId="26606"/>
          <ac:spMkLst>
            <pc:docMk/>
            <pc:sldMk cId="2601790855" sldId="263"/>
            <ac:spMk id="20" creationId="{D55CD764-972B-4CA5-A885-53E55C63E174}"/>
          </ac:spMkLst>
        </pc:spChg>
        <pc:spChg chg="add del">
          <ac:chgData name="Ashish Chauhan" userId="f33476bdcd3acd99" providerId="LiveId" clId="{5B77A630-1C5C-4E29-AF44-3D15DB0F51C9}" dt="2020-05-24T14:29:44.327" v="5208"/>
          <ac:spMkLst>
            <pc:docMk/>
            <pc:sldMk cId="2601790855" sldId="263"/>
            <ac:spMk id="26" creationId="{CC28BCC9-4093-4FD5-83EB-7EC297F51396}"/>
          </ac:spMkLst>
        </pc:spChg>
        <pc:spChg chg="add del">
          <ac:chgData name="Ashish Chauhan" userId="f33476bdcd3acd99" providerId="LiveId" clId="{5B77A630-1C5C-4E29-AF44-3D15DB0F51C9}" dt="2020-05-25T04:30:37.339" v="8460" actId="26606"/>
          <ac:spMkLst>
            <pc:docMk/>
            <pc:sldMk cId="2601790855" sldId="263"/>
            <ac:spMk id="42" creationId="{E3E51905-F374-4E1A-97CF-B741584B74D5}"/>
          </ac:spMkLst>
        </pc:spChg>
        <pc:spChg chg="add del">
          <ac:chgData name="Ashish Chauhan" userId="f33476bdcd3acd99" providerId="LiveId" clId="{5B77A630-1C5C-4E29-AF44-3D15DB0F51C9}" dt="2020-05-25T04:30:21.311" v="8456" actId="26606"/>
          <ac:spMkLst>
            <pc:docMk/>
            <pc:sldMk cId="2601790855" sldId="263"/>
            <ac:spMk id="43" creationId="{E3E51905-F374-4E1A-97CF-B741584B74D5}"/>
          </ac:spMkLst>
        </pc:spChg>
        <pc:spChg chg="add">
          <ac:chgData name="Ashish Chauhan" userId="f33476bdcd3acd99" providerId="LiveId" clId="{5B77A630-1C5C-4E29-AF44-3D15DB0F51C9}" dt="2020-05-25T04:30:54.202" v="8465" actId="26606"/>
          <ac:spMkLst>
            <pc:docMk/>
            <pc:sldMk cId="2601790855" sldId="263"/>
            <ac:spMk id="44" creationId="{34165AB3-7006-4430-BCE3-25476BE13322}"/>
          </ac:spMkLst>
        </pc:spChg>
        <pc:spChg chg="add">
          <ac:chgData name="Ashish Chauhan" userId="f33476bdcd3acd99" providerId="LiveId" clId="{5B77A630-1C5C-4E29-AF44-3D15DB0F51C9}" dt="2020-05-25T04:30:54.202" v="8465" actId="26606"/>
          <ac:spMkLst>
            <pc:docMk/>
            <pc:sldMk cId="2601790855" sldId="263"/>
            <ac:spMk id="47" creationId="{E3E51905-F374-4E1A-97CF-B741584B74D5}"/>
          </ac:spMkLst>
        </pc:spChg>
        <pc:grpChg chg="add del">
          <ac:chgData name="Ashish Chauhan" userId="f33476bdcd3acd99" providerId="LiveId" clId="{5B77A630-1C5C-4E29-AF44-3D15DB0F51C9}" dt="2020-05-24T14:29:44.327" v="5208"/>
          <ac:grpSpMkLst>
            <pc:docMk/>
            <pc:sldMk cId="2601790855" sldId="263"/>
            <ac:grpSpMk id="17" creationId="{08BCF048-8940-4354-B9EC-5AD74E283CE3}"/>
          </ac:grpSpMkLst>
        </pc:grpChg>
        <pc:grpChg chg="add del">
          <ac:chgData name="Ashish Chauhan" userId="f33476bdcd3acd99" providerId="LiveId" clId="{5B77A630-1C5C-4E29-AF44-3D15DB0F51C9}" dt="2020-05-25T04:30:37.339" v="8460" actId="26606"/>
          <ac:grpSpMkLst>
            <pc:docMk/>
            <pc:sldMk cId="2601790855" sldId="263"/>
            <ac:grpSpMk id="18" creationId="{11999B20-6058-4C55-882E-A1FB050B69DD}"/>
          </ac:grpSpMkLst>
        </pc:grpChg>
        <pc:grpChg chg="add del">
          <ac:chgData name="Ashish Chauhan" userId="f33476bdcd3acd99" providerId="LiveId" clId="{5B77A630-1C5C-4E29-AF44-3D15DB0F51C9}" dt="2020-05-25T04:30:21.311" v="8456" actId="26606"/>
          <ac:grpSpMkLst>
            <pc:docMk/>
            <pc:sldMk cId="2601790855" sldId="263"/>
            <ac:grpSpMk id="21" creationId="{11999B20-6058-4C55-882E-A1FB050B69DD}"/>
          </ac:grpSpMkLst>
        </pc:grpChg>
        <pc:grpChg chg="add">
          <ac:chgData name="Ashish Chauhan" userId="f33476bdcd3acd99" providerId="LiveId" clId="{5B77A630-1C5C-4E29-AF44-3D15DB0F51C9}" dt="2020-05-25T04:30:54.202" v="8465" actId="26606"/>
          <ac:grpSpMkLst>
            <pc:docMk/>
            <pc:sldMk cId="2601790855" sldId="263"/>
            <ac:grpSpMk id="45" creationId="{11999B20-6058-4C55-882E-A1FB050B69DD}"/>
          </ac:grpSpMkLst>
        </pc:grpChg>
        <pc:graphicFrameChg chg="add del">
          <ac:chgData name="Ashish Chauhan" userId="f33476bdcd3acd99" providerId="LiveId" clId="{5B77A630-1C5C-4E29-AF44-3D15DB0F51C9}" dt="2020-05-24T14:25:03.581" v="5187" actId="26606"/>
          <ac:graphicFrameMkLst>
            <pc:docMk/>
            <pc:sldMk cId="2601790855" sldId="263"/>
            <ac:graphicFrameMk id="5" creationId="{8238F354-0316-4E0A-8ED1-51C4376E84E3}"/>
          </ac:graphicFrameMkLst>
        </pc:graphicFrameChg>
        <pc:graphicFrameChg chg="add mod ord modGraphic">
          <ac:chgData name="Ashish Chauhan" userId="f33476bdcd3acd99" providerId="LiveId" clId="{5B77A630-1C5C-4E29-AF44-3D15DB0F51C9}" dt="2020-05-25T04:30:54.202" v="8465" actId="26606"/>
          <ac:graphicFrameMkLst>
            <pc:docMk/>
            <pc:sldMk cId="2601790855" sldId="263"/>
            <ac:graphicFrameMk id="12" creationId="{7D8E3974-F3EF-4E9C-A2A9-B1EF60EAABD5}"/>
          </ac:graphicFrameMkLst>
        </pc:graphicFrameChg>
        <pc:picChg chg="add del">
          <ac:chgData name="Ashish Chauhan" userId="f33476bdcd3acd99" providerId="LiveId" clId="{5B77A630-1C5C-4E29-AF44-3D15DB0F51C9}" dt="2020-05-24T14:25:03.581" v="5187" actId="26606"/>
          <ac:picMkLst>
            <pc:docMk/>
            <pc:sldMk cId="2601790855" sldId="263"/>
            <ac:picMk id="6" creationId="{08AA9C19-DFEB-4EFF-AD33-7E43BF64E66F}"/>
          </ac:picMkLst>
        </pc:picChg>
      </pc:sldChg>
      <pc:sldChg chg="addSp delSp modSp mod modTransition setBg delDesignElem modNotesTx">
        <pc:chgData name="Ashish Chauhan" userId="f33476bdcd3acd99" providerId="LiveId" clId="{5B77A630-1C5C-4E29-AF44-3D15DB0F51C9}" dt="2020-06-13T02:20:39.079" v="9269" actId="20577"/>
        <pc:sldMkLst>
          <pc:docMk/>
          <pc:sldMk cId="697819965" sldId="264"/>
        </pc:sldMkLst>
        <pc:spChg chg="mod">
          <ac:chgData name="Ashish Chauhan" userId="f33476bdcd3acd99" providerId="LiveId" clId="{5B77A630-1C5C-4E29-AF44-3D15DB0F51C9}" dt="2020-05-24T14:26:05.640" v="5191" actId="26606"/>
          <ac:spMkLst>
            <pc:docMk/>
            <pc:sldMk cId="697819965" sldId="264"/>
            <ac:spMk id="2" creationId="{C577979C-B71D-4FB0-B401-9E46509785A2}"/>
          </ac:spMkLst>
        </pc:spChg>
        <pc:spChg chg="mod">
          <ac:chgData name="Ashish Chauhan" userId="f33476bdcd3acd99" providerId="LiveId" clId="{5B77A630-1C5C-4E29-AF44-3D15DB0F51C9}" dt="2020-05-25T04:47:02.297" v="8589" actId="20577"/>
          <ac:spMkLst>
            <pc:docMk/>
            <pc:sldMk cId="697819965" sldId="264"/>
            <ac:spMk id="3" creationId="{7F9E8FC9-65A3-42BE-9BD4-32E31EBB05CC}"/>
          </ac:spMkLst>
        </pc:spChg>
        <pc:spChg chg="mod ord">
          <ac:chgData name="Ashish Chauhan" userId="f33476bdcd3acd99" providerId="LiveId" clId="{5B77A630-1C5C-4E29-AF44-3D15DB0F51C9}" dt="2020-05-25T04:39:04.536" v="8474" actId="26606"/>
          <ac:spMkLst>
            <pc:docMk/>
            <pc:sldMk cId="697819965" sldId="264"/>
            <ac:spMk id="5" creationId="{EFC140A2-2EAF-4E91-AEE5-09C6686CDF1D}"/>
          </ac:spMkLst>
        </pc:spChg>
        <pc:spChg chg="add del">
          <ac:chgData name="Ashish Chauhan" userId="f33476bdcd3acd99" providerId="LiveId" clId="{5B77A630-1C5C-4E29-AF44-3D15DB0F51C9}" dt="2020-05-24T14:22:37.003" v="5170"/>
          <ac:spMkLst>
            <pc:docMk/>
            <pc:sldMk cId="697819965" sldId="264"/>
            <ac:spMk id="6" creationId="{40C8693A-B687-4F5E-B86B-B4F11D52347E}"/>
          </ac:spMkLst>
        </pc:spChg>
        <pc:spChg chg="add del">
          <ac:chgData name="Ashish Chauhan" userId="f33476bdcd3acd99" providerId="LiveId" clId="{5B77A630-1C5C-4E29-AF44-3D15DB0F51C9}" dt="2020-05-21T12:34:56.935" v="659" actId="26606"/>
          <ac:spMkLst>
            <pc:docMk/>
            <pc:sldMk cId="697819965" sldId="264"/>
            <ac:spMk id="9" creationId="{8BEDFD2F-1480-498D-9A62-BA55B14A3B90}"/>
          </ac:spMkLst>
        </pc:spChg>
        <pc:spChg chg="add del">
          <ac:chgData name="Ashish Chauhan" userId="f33476bdcd3acd99" providerId="LiveId" clId="{5B77A630-1C5C-4E29-AF44-3D15DB0F51C9}" dt="2020-05-24T14:22:37.003" v="5170"/>
          <ac:spMkLst>
            <pc:docMk/>
            <pc:sldMk cId="697819965" sldId="264"/>
            <ac:spMk id="10" creationId="{E7B58214-716F-43B8-8272-85CE2B9AB0B5}"/>
          </ac:spMkLst>
        </pc:spChg>
        <pc:spChg chg="add del">
          <ac:chgData name="Ashish Chauhan" userId="f33476bdcd3acd99" providerId="LiveId" clId="{5B77A630-1C5C-4E29-AF44-3D15DB0F51C9}" dt="2020-05-24T14:22:37.003" v="5170"/>
          <ac:spMkLst>
            <pc:docMk/>
            <pc:sldMk cId="697819965" sldId="264"/>
            <ac:spMk id="12" creationId="{2A5C070E-7DB1-4147-B6A8-D14B9C40E159}"/>
          </ac:spMkLst>
        </pc:spChg>
        <pc:spChg chg="add del">
          <ac:chgData name="Ashish Chauhan" userId="f33476bdcd3acd99" providerId="LiveId" clId="{5B77A630-1C5C-4E29-AF44-3D15DB0F51C9}" dt="2020-05-24T14:22:37.003" v="5170"/>
          <ac:spMkLst>
            <pc:docMk/>
            <pc:sldMk cId="697819965" sldId="264"/>
            <ac:spMk id="14" creationId="{A31070C9-36CD-4B65-8159-324995821FB9}"/>
          </ac:spMkLst>
        </pc:spChg>
        <pc:spChg chg="add del">
          <ac:chgData name="Ashish Chauhan" userId="f33476bdcd3acd99" providerId="LiveId" clId="{5B77A630-1C5C-4E29-AF44-3D15DB0F51C9}" dt="2020-05-21T12:34:56.935" v="659" actId="26606"/>
          <ac:spMkLst>
            <pc:docMk/>
            <pc:sldMk cId="697819965" sldId="264"/>
            <ac:spMk id="15" creationId="{C306EEC9-6E83-4555-A9D3-7910ED27BAD1}"/>
          </ac:spMkLst>
        </pc:spChg>
        <pc:spChg chg="add del">
          <ac:chgData name="Ashish Chauhan" userId="f33476bdcd3acd99" providerId="LiveId" clId="{5B77A630-1C5C-4E29-AF44-3D15DB0F51C9}" dt="2020-05-24T14:22:37.003" v="5170"/>
          <ac:spMkLst>
            <pc:docMk/>
            <pc:sldMk cId="697819965" sldId="264"/>
            <ac:spMk id="16" creationId="{89C35FB2-5194-4BE0-92D0-464E2B7116C7}"/>
          </ac:spMkLst>
        </pc:spChg>
        <pc:spChg chg="add del">
          <ac:chgData name="Ashish Chauhan" userId="f33476bdcd3acd99" providerId="LiveId" clId="{5B77A630-1C5C-4E29-AF44-3D15DB0F51C9}" dt="2020-05-21T12:34:56.935" v="659" actId="26606"/>
          <ac:spMkLst>
            <pc:docMk/>
            <pc:sldMk cId="697819965" sldId="264"/>
            <ac:spMk id="17" creationId="{186F7B80-3B04-4C72-BA77-E34EF7FAC9CC}"/>
          </ac:spMkLst>
        </pc:spChg>
        <pc:spChg chg="add del">
          <ac:chgData name="Ashish Chauhan" userId="f33476bdcd3acd99" providerId="LiveId" clId="{5B77A630-1C5C-4E29-AF44-3D15DB0F51C9}" dt="2020-05-24T14:26:05.627" v="5190" actId="26606"/>
          <ac:spMkLst>
            <pc:docMk/>
            <pc:sldMk cId="697819965" sldId="264"/>
            <ac:spMk id="18" creationId="{F4C0B10B-D2C4-4A54-AFAD-3D27DF88BB37}"/>
          </ac:spMkLst>
        </pc:spChg>
        <pc:spChg chg="add del">
          <ac:chgData name="Ashish Chauhan" userId="f33476bdcd3acd99" providerId="LiveId" clId="{5B77A630-1C5C-4E29-AF44-3D15DB0F51C9}" dt="2020-05-21T12:34:56.935" v="659" actId="26606"/>
          <ac:spMkLst>
            <pc:docMk/>
            <pc:sldMk cId="697819965" sldId="264"/>
            <ac:spMk id="19" creationId="{4D1AC6C6-FE68-4B13-BFCF-D0E8B3D81777}"/>
          </ac:spMkLst>
        </pc:spChg>
        <pc:spChg chg="add del">
          <ac:chgData name="Ashish Chauhan" userId="f33476bdcd3acd99" providerId="LiveId" clId="{5B77A630-1C5C-4E29-AF44-3D15DB0F51C9}" dt="2020-05-21T12:34:56.935" v="659" actId="26606"/>
          <ac:spMkLst>
            <pc:docMk/>
            <pc:sldMk cId="697819965" sldId="264"/>
            <ac:spMk id="21" creationId="{7E2C0214-1438-4F5F-8BB7-847D7B2B3A6D}"/>
          </ac:spMkLst>
        </pc:spChg>
        <pc:spChg chg="add">
          <ac:chgData name="Ashish Chauhan" userId="f33476bdcd3acd99" providerId="LiveId" clId="{5B77A630-1C5C-4E29-AF44-3D15DB0F51C9}" dt="2020-05-25T04:39:04.536" v="8474" actId="26606"/>
          <ac:spMkLst>
            <pc:docMk/>
            <pc:sldMk cId="697819965" sldId="264"/>
            <ac:spMk id="22" creationId="{05C7EBC3-4672-4DAB-81C2-58661FAFAED6}"/>
          </ac:spMkLst>
        </pc:spChg>
        <pc:spChg chg="add del">
          <ac:chgData name="Ashish Chauhan" userId="f33476bdcd3acd99" providerId="LiveId" clId="{5B77A630-1C5C-4E29-AF44-3D15DB0F51C9}" dt="2020-05-21T12:34:56.935" v="659" actId="26606"/>
          <ac:spMkLst>
            <pc:docMk/>
            <pc:sldMk cId="697819965" sldId="264"/>
            <ac:spMk id="23" creationId="{41CFFB3C-DBCC-498B-B635-CD1FA730DB40}"/>
          </ac:spMkLst>
        </pc:spChg>
        <pc:spChg chg="add">
          <ac:chgData name="Ashish Chauhan" userId="f33476bdcd3acd99" providerId="LiveId" clId="{5B77A630-1C5C-4E29-AF44-3D15DB0F51C9}" dt="2020-05-25T04:39:04.536" v="8474" actId="26606"/>
          <ac:spMkLst>
            <pc:docMk/>
            <pc:sldMk cId="697819965" sldId="264"/>
            <ac:spMk id="24" creationId="{40BF962F-4C6F-461E-86F2-C43F56CC939B}"/>
          </ac:spMkLst>
        </pc:spChg>
        <pc:spChg chg="add del">
          <ac:chgData name="Ashish Chauhan" userId="f33476bdcd3acd99" providerId="LiveId" clId="{5B77A630-1C5C-4E29-AF44-3D15DB0F51C9}" dt="2020-05-21T12:34:56.935" v="659" actId="26606"/>
          <ac:spMkLst>
            <pc:docMk/>
            <pc:sldMk cId="697819965" sldId="264"/>
            <ac:spMk id="25" creationId="{7BB289EA-43E0-4FC3-A38C-8168D8F18AB5}"/>
          </ac:spMkLst>
        </pc:spChg>
        <pc:spChg chg="add">
          <ac:chgData name="Ashish Chauhan" userId="f33476bdcd3acd99" providerId="LiveId" clId="{5B77A630-1C5C-4E29-AF44-3D15DB0F51C9}" dt="2020-05-25T04:39:04.536" v="8474" actId="26606"/>
          <ac:spMkLst>
            <pc:docMk/>
            <pc:sldMk cId="697819965" sldId="264"/>
            <ac:spMk id="26" creationId="{2E94A4F7-38E4-45EA-8E2E-CE1B5766B4F1}"/>
          </ac:spMkLst>
        </pc:spChg>
        <pc:spChg chg="add del">
          <ac:chgData name="Ashish Chauhan" userId="f33476bdcd3acd99" providerId="LiveId" clId="{5B77A630-1C5C-4E29-AF44-3D15DB0F51C9}" dt="2020-05-21T12:34:59.783" v="661" actId="26606"/>
          <ac:spMkLst>
            <pc:docMk/>
            <pc:sldMk cId="697819965" sldId="264"/>
            <ac:spMk id="27" creationId="{40C8693A-B687-4F5E-B86B-B4F11D52347E}"/>
          </ac:spMkLst>
        </pc:spChg>
        <pc:spChg chg="add del">
          <ac:chgData name="Ashish Chauhan" userId="f33476bdcd3acd99" providerId="LiveId" clId="{5B77A630-1C5C-4E29-AF44-3D15DB0F51C9}" dt="2020-05-21T12:34:59.783" v="661" actId="26606"/>
          <ac:spMkLst>
            <pc:docMk/>
            <pc:sldMk cId="697819965" sldId="264"/>
            <ac:spMk id="30" creationId="{E7B58214-716F-43B8-8272-85CE2B9AB0B5}"/>
          </ac:spMkLst>
        </pc:spChg>
        <pc:spChg chg="add del">
          <ac:chgData name="Ashish Chauhan" userId="f33476bdcd3acd99" providerId="LiveId" clId="{5B77A630-1C5C-4E29-AF44-3D15DB0F51C9}" dt="2020-05-21T12:34:59.783" v="661" actId="26606"/>
          <ac:spMkLst>
            <pc:docMk/>
            <pc:sldMk cId="697819965" sldId="264"/>
            <ac:spMk id="31" creationId="{2A5C070E-7DB1-4147-B6A8-D14B9C40E159}"/>
          </ac:spMkLst>
        </pc:spChg>
        <pc:spChg chg="add del">
          <ac:chgData name="Ashish Chauhan" userId="f33476bdcd3acd99" providerId="LiveId" clId="{5B77A630-1C5C-4E29-AF44-3D15DB0F51C9}" dt="2020-05-21T12:34:59.783" v="661" actId="26606"/>
          <ac:spMkLst>
            <pc:docMk/>
            <pc:sldMk cId="697819965" sldId="264"/>
            <ac:spMk id="32" creationId="{A31070C9-36CD-4B65-8159-324995821FB9}"/>
          </ac:spMkLst>
        </pc:spChg>
        <pc:spChg chg="add del">
          <ac:chgData name="Ashish Chauhan" userId="f33476bdcd3acd99" providerId="LiveId" clId="{5B77A630-1C5C-4E29-AF44-3D15DB0F51C9}" dt="2020-05-21T12:34:59.783" v="661" actId="26606"/>
          <ac:spMkLst>
            <pc:docMk/>
            <pc:sldMk cId="697819965" sldId="264"/>
            <ac:spMk id="33" creationId="{89C35FB2-5194-4BE0-92D0-464E2B7116C7}"/>
          </ac:spMkLst>
        </pc:spChg>
        <pc:spChg chg="add del">
          <ac:chgData name="Ashish Chauhan" userId="f33476bdcd3acd99" providerId="LiveId" clId="{5B77A630-1C5C-4E29-AF44-3D15DB0F51C9}" dt="2020-05-21T12:35:17.911" v="676" actId="26606"/>
          <ac:spMkLst>
            <pc:docMk/>
            <pc:sldMk cId="697819965" sldId="264"/>
            <ac:spMk id="35" creationId="{9B0F3308-12C4-4DD7-ABB4-D0DFAA3CF6DE}"/>
          </ac:spMkLst>
        </pc:spChg>
        <pc:spChg chg="add del">
          <ac:chgData name="Ashish Chauhan" userId="f33476bdcd3acd99" providerId="LiveId" clId="{5B77A630-1C5C-4E29-AF44-3D15DB0F51C9}" dt="2020-05-21T12:35:17.911" v="676" actId="26606"/>
          <ac:spMkLst>
            <pc:docMk/>
            <pc:sldMk cId="697819965" sldId="264"/>
            <ac:spMk id="38" creationId="{73AFD74C-283C-45BD-885B-6E6635E4B3F1}"/>
          </ac:spMkLst>
        </pc:spChg>
        <pc:spChg chg="add del">
          <ac:chgData name="Ashish Chauhan" userId="f33476bdcd3acd99" providerId="LiveId" clId="{5B77A630-1C5C-4E29-AF44-3D15DB0F51C9}" dt="2020-05-21T12:35:17.911" v="676" actId="26606"/>
          <ac:spMkLst>
            <pc:docMk/>
            <pc:sldMk cId="697819965" sldId="264"/>
            <ac:spMk id="39" creationId="{CE3DE725-FEB0-422F-BDBA-A29C95768A3F}"/>
          </ac:spMkLst>
        </pc:spChg>
        <pc:spChg chg="add del">
          <ac:chgData name="Ashish Chauhan" userId="f33476bdcd3acd99" providerId="LiveId" clId="{5B77A630-1C5C-4E29-AF44-3D15DB0F51C9}" dt="2020-05-21T12:35:17.911" v="676" actId="26606"/>
          <ac:spMkLst>
            <pc:docMk/>
            <pc:sldMk cId="697819965" sldId="264"/>
            <ac:spMk id="40" creationId="{05058156-257B-4118-BA50-5869C8AF6AD7}"/>
          </ac:spMkLst>
        </pc:spChg>
        <pc:spChg chg="add del">
          <ac:chgData name="Ashish Chauhan" userId="f33476bdcd3acd99" providerId="LiveId" clId="{5B77A630-1C5C-4E29-AF44-3D15DB0F51C9}" dt="2020-05-21T12:35:17.911" v="676" actId="26606"/>
          <ac:spMkLst>
            <pc:docMk/>
            <pc:sldMk cId="697819965" sldId="264"/>
            <ac:spMk id="41" creationId="{D23B4D99-FEA8-489A-8436-A2F113BE1B6E}"/>
          </ac:spMkLst>
        </pc:spChg>
        <pc:spChg chg="add del">
          <ac:chgData name="Ashish Chauhan" userId="f33476bdcd3acd99" providerId="LiveId" clId="{5B77A630-1C5C-4E29-AF44-3D15DB0F51C9}" dt="2020-05-24T14:28:53.451" v="5199"/>
          <ac:spMkLst>
            <pc:docMk/>
            <pc:sldMk cId="697819965" sldId="264"/>
            <ac:spMk id="44" creationId="{05C7EBC3-4672-4DAB-81C2-58661FAFAED6}"/>
          </ac:spMkLst>
        </pc:spChg>
        <pc:spChg chg="add del">
          <ac:chgData name="Ashish Chauhan" userId="f33476bdcd3acd99" providerId="LiveId" clId="{5B77A630-1C5C-4E29-AF44-3D15DB0F51C9}" dt="2020-05-24T14:28:53.451" v="5199"/>
          <ac:spMkLst>
            <pc:docMk/>
            <pc:sldMk cId="697819965" sldId="264"/>
            <ac:spMk id="45" creationId="{40BF962F-4C6F-461E-86F2-C43F56CC939B}"/>
          </ac:spMkLst>
        </pc:spChg>
        <pc:spChg chg="add del">
          <ac:chgData name="Ashish Chauhan" userId="f33476bdcd3acd99" providerId="LiveId" clId="{5B77A630-1C5C-4E29-AF44-3D15DB0F51C9}" dt="2020-05-24T14:28:53.451" v="5199"/>
          <ac:spMkLst>
            <pc:docMk/>
            <pc:sldMk cId="697819965" sldId="264"/>
            <ac:spMk id="46" creationId="{2E94A4F7-38E4-45EA-8E2E-CE1B5766B4F1}"/>
          </ac:spMkLst>
        </pc:spChg>
        <pc:grpChg chg="add del">
          <ac:chgData name="Ashish Chauhan" userId="f33476bdcd3acd99" providerId="LiveId" clId="{5B77A630-1C5C-4E29-AF44-3D15DB0F51C9}" dt="2020-05-24T14:26:05.627" v="5190" actId="26606"/>
          <ac:grpSpMkLst>
            <pc:docMk/>
            <pc:sldMk cId="697819965" sldId="264"/>
            <ac:grpSpMk id="20" creationId="{B6BADB90-C74B-40D6-86DC-503F65FCE8DC}"/>
          </ac:grpSpMkLst>
        </pc:grpChg>
        <pc:picChg chg="add del mod">
          <ac:chgData name="Ashish Chauhan" userId="f33476bdcd3acd99" providerId="LiveId" clId="{5B77A630-1C5C-4E29-AF44-3D15DB0F51C9}" dt="2020-05-25T04:33:25.687" v="8466" actId="478"/>
          <ac:picMkLst>
            <pc:docMk/>
            <pc:sldMk cId="697819965" sldId="264"/>
            <ac:picMk id="4" creationId="{9A3D5C5F-BEAE-402A-9DE1-F1660FB7FCCC}"/>
          </ac:picMkLst>
        </pc:picChg>
        <pc:picChg chg="add mod modCrop">
          <ac:chgData name="Ashish Chauhan" userId="f33476bdcd3acd99" providerId="LiveId" clId="{5B77A630-1C5C-4E29-AF44-3D15DB0F51C9}" dt="2020-05-25T04:39:04.536" v="8474" actId="26606"/>
          <ac:picMkLst>
            <pc:docMk/>
            <pc:sldMk cId="697819965" sldId="264"/>
            <ac:picMk id="7" creationId="{2474BCA3-F71A-4692-B57E-9F364A2ABEBE}"/>
          </ac:picMkLst>
        </pc:picChg>
        <pc:picChg chg="add del">
          <ac:chgData name="Ashish Chauhan" userId="f33476bdcd3acd99" providerId="LiveId" clId="{5B77A630-1C5C-4E29-AF44-3D15DB0F51C9}" dt="2020-05-24T14:22:37.003" v="5170"/>
          <ac:picMkLst>
            <pc:docMk/>
            <pc:sldMk cId="697819965" sldId="264"/>
            <ac:picMk id="7" creationId="{D51084F9-D042-49BE-9E1A-43E583B98FCC}"/>
          </ac:picMkLst>
        </pc:picChg>
        <pc:picChg chg="add del">
          <ac:chgData name="Ashish Chauhan" userId="f33476bdcd3acd99" providerId="LiveId" clId="{5B77A630-1C5C-4E29-AF44-3D15DB0F51C9}" dt="2020-05-24T14:22:37.003" v="5170"/>
          <ac:picMkLst>
            <pc:docMk/>
            <pc:sldMk cId="697819965" sldId="264"/>
            <ac:picMk id="8" creationId="{EE65CA45-264D-4FD3-9249-3CB04EC97E80}"/>
          </ac:picMkLst>
        </pc:picChg>
        <pc:picChg chg="add del">
          <ac:chgData name="Ashish Chauhan" userId="f33476bdcd3acd99" providerId="LiveId" clId="{5B77A630-1C5C-4E29-AF44-3D15DB0F51C9}" dt="2020-05-21T12:34:56.935" v="659" actId="26606"/>
          <ac:picMkLst>
            <pc:docMk/>
            <pc:sldMk cId="697819965" sldId="264"/>
            <ac:picMk id="11" creationId="{52D381FB-9400-4C85-9074-8D2C4A88D879}"/>
          </ac:picMkLst>
        </pc:picChg>
        <pc:picChg chg="add del">
          <ac:chgData name="Ashish Chauhan" userId="f33476bdcd3acd99" providerId="LiveId" clId="{5B77A630-1C5C-4E29-AF44-3D15DB0F51C9}" dt="2020-05-21T12:34:56.935" v="659" actId="26606"/>
          <ac:picMkLst>
            <pc:docMk/>
            <pc:sldMk cId="697819965" sldId="264"/>
            <ac:picMk id="13" creationId="{048C39C2-D375-4197-8882-9EBD58C853C5}"/>
          </ac:picMkLst>
        </pc:picChg>
        <pc:picChg chg="add del">
          <ac:chgData name="Ashish Chauhan" userId="f33476bdcd3acd99" providerId="LiveId" clId="{5B77A630-1C5C-4E29-AF44-3D15DB0F51C9}" dt="2020-05-21T12:34:59.783" v="661" actId="26606"/>
          <ac:picMkLst>
            <pc:docMk/>
            <pc:sldMk cId="697819965" sldId="264"/>
            <ac:picMk id="28" creationId="{D51084F9-D042-49BE-9E1A-43E583B98FCC}"/>
          </ac:picMkLst>
        </pc:picChg>
        <pc:picChg chg="add del">
          <ac:chgData name="Ashish Chauhan" userId="f33476bdcd3acd99" providerId="LiveId" clId="{5B77A630-1C5C-4E29-AF44-3D15DB0F51C9}" dt="2020-05-21T12:34:59.783" v="661" actId="26606"/>
          <ac:picMkLst>
            <pc:docMk/>
            <pc:sldMk cId="697819965" sldId="264"/>
            <ac:picMk id="29" creationId="{EE65CA45-264D-4FD3-9249-3CB04EC97E80}"/>
          </ac:picMkLst>
        </pc:picChg>
        <pc:picChg chg="add del">
          <ac:chgData name="Ashish Chauhan" userId="f33476bdcd3acd99" providerId="LiveId" clId="{5B77A630-1C5C-4E29-AF44-3D15DB0F51C9}" dt="2020-05-21T12:35:17.911" v="676" actId="26606"/>
          <ac:picMkLst>
            <pc:docMk/>
            <pc:sldMk cId="697819965" sldId="264"/>
            <ac:picMk id="36" creationId="{6A24046D-AAB6-4470-AC22-6448D576E5B5}"/>
          </ac:picMkLst>
        </pc:picChg>
        <pc:picChg chg="add del">
          <ac:chgData name="Ashish Chauhan" userId="f33476bdcd3acd99" providerId="LiveId" clId="{5B77A630-1C5C-4E29-AF44-3D15DB0F51C9}" dt="2020-05-21T12:35:17.911" v="676" actId="26606"/>
          <ac:picMkLst>
            <pc:docMk/>
            <pc:sldMk cId="697819965" sldId="264"/>
            <ac:picMk id="37" creationId="{211A0A85-392D-49DA-B9EC-82262B3B9614}"/>
          </ac:picMkLst>
        </pc:picChg>
      </pc:sldChg>
      <pc:sldChg chg="addSp delSp modSp new del mod setBg delDesignElem modNotesTx">
        <pc:chgData name="Ashish Chauhan" userId="f33476bdcd3acd99" providerId="LiveId" clId="{5B77A630-1C5C-4E29-AF44-3D15DB0F51C9}" dt="2020-05-25T05:07:56.509" v="8846" actId="2696"/>
        <pc:sldMkLst>
          <pc:docMk/>
          <pc:sldMk cId="1563311711" sldId="265"/>
        </pc:sldMkLst>
        <pc:spChg chg="mod">
          <ac:chgData name="Ashish Chauhan" userId="f33476bdcd3acd99" providerId="LiveId" clId="{5B77A630-1C5C-4E29-AF44-3D15DB0F51C9}" dt="2020-05-21T15:18:03.643" v="1493" actId="207"/>
          <ac:spMkLst>
            <pc:docMk/>
            <pc:sldMk cId="1563311711" sldId="265"/>
            <ac:spMk id="2" creationId="{A2F8C10A-A0DA-4ADD-8230-640213532CB8}"/>
          </ac:spMkLst>
        </pc:spChg>
        <pc:spChg chg="mod">
          <ac:chgData name="Ashish Chauhan" userId="f33476bdcd3acd99" providerId="LiveId" clId="{5B77A630-1C5C-4E29-AF44-3D15DB0F51C9}" dt="2020-05-21T15:15:37.698" v="1491" actId="20577"/>
          <ac:spMkLst>
            <pc:docMk/>
            <pc:sldMk cId="1563311711" sldId="265"/>
            <ac:spMk id="3" creationId="{87F4C22C-D0DB-4941-A31C-A7A5E5AE929A}"/>
          </ac:spMkLst>
        </pc:spChg>
        <pc:spChg chg="add del">
          <ac:chgData name="Ashish Chauhan" userId="f33476bdcd3acd99" providerId="LiveId" clId="{5B77A630-1C5C-4E29-AF44-3D15DB0F51C9}" dt="2020-05-24T14:22:37.003" v="5170"/>
          <ac:spMkLst>
            <pc:docMk/>
            <pc:sldMk cId="1563311711" sldId="265"/>
            <ac:spMk id="9" creationId="{40C8693A-B687-4F5E-B86B-B4F11D52347E}"/>
          </ac:spMkLst>
        </pc:spChg>
        <pc:spChg chg="add del">
          <ac:chgData name="Ashish Chauhan" userId="f33476bdcd3acd99" providerId="LiveId" clId="{5B77A630-1C5C-4E29-AF44-3D15DB0F51C9}" dt="2020-05-24T14:22:37.003" v="5170"/>
          <ac:spMkLst>
            <pc:docMk/>
            <pc:sldMk cId="1563311711" sldId="265"/>
            <ac:spMk id="15" creationId="{E7B58214-716F-43B8-8272-85CE2B9AB0B5}"/>
          </ac:spMkLst>
        </pc:spChg>
        <pc:spChg chg="add del">
          <ac:chgData name="Ashish Chauhan" userId="f33476bdcd3acd99" providerId="LiveId" clId="{5B77A630-1C5C-4E29-AF44-3D15DB0F51C9}" dt="2020-05-24T14:22:37.003" v="5170"/>
          <ac:spMkLst>
            <pc:docMk/>
            <pc:sldMk cId="1563311711" sldId="265"/>
            <ac:spMk id="17" creationId="{2A5C070E-7DB1-4147-B6A8-D14B9C40E159}"/>
          </ac:spMkLst>
        </pc:spChg>
        <pc:spChg chg="add del">
          <ac:chgData name="Ashish Chauhan" userId="f33476bdcd3acd99" providerId="LiveId" clId="{5B77A630-1C5C-4E29-AF44-3D15DB0F51C9}" dt="2020-05-24T14:22:37.003" v="5170"/>
          <ac:spMkLst>
            <pc:docMk/>
            <pc:sldMk cId="1563311711" sldId="265"/>
            <ac:spMk id="19" creationId="{A31070C9-36CD-4B65-8159-324995821FB9}"/>
          </ac:spMkLst>
        </pc:spChg>
        <pc:spChg chg="add del">
          <ac:chgData name="Ashish Chauhan" userId="f33476bdcd3acd99" providerId="LiveId" clId="{5B77A630-1C5C-4E29-AF44-3D15DB0F51C9}" dt="2020-05-24T14:22:37.003" v="5170"/>
          <ac:spMkLst>
            <pc:docMk/>
            <pc:sldMk cId="1563311711" sldId="265"/>
            <ac:spMk id="21" creationId="{89C35FB2-5194-4BE0-92D0-464E2B7116C7}"/>
          </ac:spMkLst>
        </pc:spChg>
        <pc:picChg chg="add mod">
          <ac:chgData name="Ashish Chauhan" userId="f33476bdcd3acd99" providerId="LiveId" clId="{5B77A630-1C5C-4E29-AF44-3D15DB0F51C9}" dt="2020-05-21T15:15:01.763" v="1478" actId="26606"/>
          <ac:picMkLst>
            <pc:docMk/>
            <pc:sldMk cId="1563311711" sldId="265"/>
            <ac:picMk id="4" creationId="{AD9835DD-3F2E-4118-AD62-C6352E22AD19}"/>
          </ac:picMkLst>
        </pc:picChg>
        <pc:picChg chg="add del">
          <ac:chgData name="Ashish Chauhan" userId="f33476bdcd3acd99" providerId="LiveId" clId="{5B77A630-1C5C-4E29-AF44-3D15DB0F51C9}" dt="2020-05-24T14:22:37.003" v="5170"/>
          <ac:picMkLst>
            <pc:docMk/>
            <pc:sldMk cId="1563311711" sldId="265"/>
            <ac:picMk id="11" creationId="{D51084F9-D042-49BE-9E1A-43E583B98FCC}"/>
          </ac:picMkLst>
        </pc:picChg>
        <pc:picChg chg="add del">
          <ac:chgData name="Ashish Chauhan" userId="f33476bdcd3acd99" providerId="LiveId" clId="{5B77A630-1C5C-4E29-AF44-3D15DB0F51C9}" dt="2020-05-24T14:22:37.003" v="5170"/>
          <ac:picMkLst>
            <pc:docMk/>
            <pc:sldMk cId="1563311711" sldId="265"/>
            <ac:picMk id="13" creationId="{EE65CA45-264D-4FD3-9249-3CB04EC97E80}"/>
          </ac:picMkLst>
        </pc:picChg>
      </pc:sldChg>
      <pc:sldChg chg="addSp delSp modSp new del mod setBg delDesignElem">
        <pc:chgData name="Ashish Chauhan" userId="f33476bdcd3acd99" providerId="LiveId" clId="{5B77A630-1C5C-4E29-AF44-3D15DB0F51C9}" dt="2020-05-25T05:08:23.931" v="8867" actId="2696"/>
        <pc:sldMkLst>
          <pc:docMk/>
          <pc:sldMk cId="2804502288" sldId="266"/>
        </pc:sldMkLst>
        <pc:spChg chg="mod">
          <ac:chgData name="Ashish Chauhan" userId="f33476bdcd3acd99" providerId="LiveId" clId="{5B77A630-1C5C-4E29-AF44-3D15DB0F51C9}" dt="2020-05-21T15:12:56.955" v="1454" actId="207"/>
          <ac:spMkLst>
            <pc:docMk/>
            <pc:sldMk cId="2804502288" sldId="266"/>
            <ac:spMk id="2" creationId="{45FFBC4A-791F-4C6A-8769-B9D6CF153896}"/>
          </ac:spMkLst>
        </pc:spChg>
        <pc:spChg chg="mod">
          <ac:chgData name="Ashish Chauhan" userId="f33476bdcd3acd99" providerId="LiveId" clId="{5B77A630-1C5C-4E29-AF44-3D15DB0F51C9}" dt="2020-05-21T15:13:39.374" v="1466" actId="20577"/>
          <ac:spMkLst>
            <pc:docMk/>
            <pc:sldMk cId="2804502288" sldId="266"/>
            <ac:spMk id="3" creationId="{A55E3C02-BF39-4E00-BBFD-4BAD4EDD76E2}"/>
          </ac:spMkLst>
        </pc:spChg>
        <pc:spChg chg="add del">
          <ac:chgData name="Ashish Chauhan" userId="f33476bdcd3acd99" providerId="LiveId" clId="{5B77A630-1C5C-4E29-AF44-3D15DB0F51C9}" dt="2020-05-24T14:22:37.003" v="5170"/>
          <ac:spMkLst>
            <pc:docMk/>
            <pc:sldMk cId="2804502288" sldId="266"/>
            <ac:spMk id="10" creationId="{40C8693A-B687-4F5E-B86B-B4F11D52347E}"/>
          </ac:spMkLst>
        </pc:spChg>
        <pc:spChg chg="add del">
          <ac:chgData name="Ashish Chauhan" userId="f33476bdcd3acd99" providerId="LiveId" clId="{5B77A630-1C5C-4E29-AF44-3D15DB0F51C9}" dt="2020-05-24T14:22:37.003" v="5170"/>
          <ac:spMkLst>
            <pc:docMk/>
            <pc:sldMk cId="2804502288" sldId="266"/>
            <ac:spMk id="16" creationId="{E7B58214-716F-43B8-8272-85CE2B9AB0B5}"/>
          </ac:spMkLst>
        </pc:spChg>
        <pc:spChg chg="add del">
          <ac:chgData name="Ashish Chauhan" userId="f33476bdcd3acd99" providerId="LiveId" clId="{5B77A630-1C5C-4E29-AF44-3D15DB0F51C9}" dt="2020-05-24T14:22:37.003" v="5170"/>
          <ac:spMkLst>
            <pc:docMk/>
            <pc:sldMk cId="2804502288" sldId="266"/>
            <ac:spMk id="18" creationId="{2A5C070E-7DB1-4147-B6A8-D14B9C40E159}"/>
          </ac:spMkLst>
        </pc:spChg>
        <pc:spChg chg="add del">
          <ac:chgData name="Ashish Chauhan" userId="f33476bdcd3acd99" providerId="LiveId" clId="{5B77A630-1C5C-4E29-AF44-3D15DB0F51C9}" dt="2020-05-24T14:22:37.003" v="5170"/>
          <ac:spMkLst>
            <pc:docMk/>
            <pc:sldMk cId="2804502288" sldId="266"/>
            <ac:spMk id="20" creationId="{A31070C9-36CD-4B65-8159-324995821FB9}"/>
          </ac:spMkLst>
        </pc:spChg>
        <pc:spChg chg="add del">
          <ac:chgData name="Ashish Chauhan" userId="f33476bdcd3acd99" providerId="LiveId" clId="{5B77A630-1C5C-4E29-AF44-3D15DB0F51C9}" dt="2020-05-24T14:22:37.003" v="5170"/>
          <ac:spMkLst>
            <pc:docMk/>
            <pc:sldMk cId="2804502288" sldId="266"/>
            <ac:spMk id="22" creationId="{89C35FB2-5194-4BE0-92D0-464E2B7116C7}"/>
          </ac:spMkLst>
        </pc:spChg>
        <pc:picChg chg="add del mod">
          <ac:chgData name="Ashish Chauhan" userId="f33476bdcd3acd99" providerId="LiveId" clId="{5B77A630-1C5C-4E29-AF44-3D15DB0F51C9}" dt="2020-05-21T14:47:44.554" v="1210" actId="478"/>
          <ac:picMkLst>
            <pc:docMk/>
            <pc:sldMk cId="2804502288" sldId="266"/>
            <ac:picMk id="4" creationId="{5C6714C9-9ACF-455D-A382-D1CB9F444F88}"/>
          </ac:picMkLst>
        </pc:picChg>
        <pc:picChg chg="add mod">
          <ac:chgData name="Ashish Chauhan" userId="f33476bdcd3acd99" providerId="LiveId" clId="{5B77A630-1C5C-4E29-AF44-3D15DB0F51C9}" dt="2020-05-21T15:12:42.884" v="1452" actId="1035"/>
          <ac:picMkLst>
            <pc:docMk/>
            <pc:sldMk cId="2804502288" sldId="266"/>
            <ac:picMk id="5" creationId="{F2D7C90B-E41E-4EB3-85D4-5259627EBC73}"/>
          </ac:picMkLst>
        </pc:picChg>
        <pc:picChg chg="add del">
          <ac:chgData name="Ashish Chauhan" userId="f33476bdcd3acd99" providerId="LiveId" clId="{5B77A630-1C5C-4E29-AF44-3D15DB0F51C9}" dt="2020-05-24T14:22:37.003" v="5170"/>
          <ac:picMkLst>
            <pc:docMk/>
            <pc:sldMk cId="2804502288" sldId="266"/>
            <ac:picMk id="12" creationId="{D51084F9-D042-49BE-9E1A-43E583B98FCC}"/>
          </ac:picMkLst>
        </pc:picChg>
        <pc:picChg chg="add del">
          <ac:chgData name="Ashish Chauhan" userId="f33476bdcd3acd99" providerId="LiveId" clId="{5B77A630-1C5C-4E29-AF44-3D15DB0F51C9}" dt="2020-05-24T14:22:37.003" v="5170"/>
          <ac:picMkLst>
            <pc:docMk/>
            <pc:sldMk cId="2804502288" sldId="266"/>
            <ac:picMk id="14" creationId="{EE65CA45-264D-4FD3-9249-3CB04EC97E80}"/>
          </ac:picMkLst>
        </pc:picChg>
      </pc:sldChg>
      <pc:sldChg chg="addSp delSp modSp new del mod setBg delDesignElem">
        <pc:chgData name="Ashish Chauhan" userId="f33476bdcd3acd99" providerId="LiveId" clId="{5B77A630-1C5C-4E29-AF44-3D15DB0F51C9}" dt="2020-05-25T05:08:57.105" v="8891" actId="2696"/>
        <pc:sldMkLst>
          <pc:docMk/>
          <pc:sldMk cId="3627748952" sldId="267"/>
        </pc:sldMkLst>
        <pc:spChg chg="mod">
          <ac:chgData name="Ashish Chauhan" userId="f33476bdcd3acd99" providerId="LiveId" clId="{5B77A630-1C5C-4E29-AF44-3D15DB0F51C9}" dt="2020-05-21T15:10:18.260" v="1434" actId="207"/>
          <ac:spMkLst>
            <pc:docMk/>
            <pc:sldMk cId="3627748952" sldId="267"/>
            <ac:spMk id="2" creationId="{6EEB9ABF-9C1E-4B14-BC2F-FA4125BC6584}"/>
          </ac:spMkLst>
        </pc:spChg>
        <pc:spChg chg="mod">
          <ac:chgData name="Ashish Chauhan" userId="f33476bdcd3acd99" providerId="LiveId" clId="{5B77A630-1C5C-4E29-AF44-3D15DB0F51C9}" dt="2020-05-21T15:22:35.168" v="1544" actId="20577"/>
          <ac:spMkLst>
            <pc:docMk/>
            <pc:sldMk cId="3627748952" sldId="267"/>
            <ac:spMk id="3" creationId="{6024C13B-73B2-4102-BAFF-D26F2DEAE512}"/>
          </ac:spMkLst>
        </pc:spChg>
        <pc:spChg chg="add del">
          <ac:chgData name="Ashish Chauhan" userId="f33476bdcd3acd99" providerId="LiveId" clId="{5B77A630-1C5C-4E29-AF44-3D15DB0F51C9}" dt="2020-05-21T15:06:50.255" v="1431" actId="26606"/>
          <ac:spMkLst>
            <pc:docMk/>
            <pc:sldMk cId="3627748952" sldId="267"/>
            <ac:spMk id="9" creationId="{9B0F3308-12C4-4DD7-ABB4-D0DFAA3CF6DE}"/>
          </ac:spMkLst>
        </pc:spChg>
        <pc:spChg chg="add del">
          <ac:chgData name="Ashish Chauhan" userId="f33476bdcd3acd99" providerId="LiveId" clId="{5B77A630-1C5C-4E29-AF44-3D15DB0F51C9}" dt="2020-05-21T15:06:50.255" v="1431" actId="26606"/>
          <ac:spMkLst>
            <pc:docMk/>
            <pc:sldMk cId="3627748952" sldId="267"/>
            <ac:spMk id="15" creationId="{73AFD74C-283C-45BD-885B-6E6635E4B3F1}"/>
          </ac:spMkLst>
        </pc:spChg>
        <pc:spChg chg="add del">
          <ac:chgData name="Ashish Chauhan" userId="f33476bdcd3acd99" providerId="LiveId" clId="{5B77A630-1C5C-4E29-AF44-3D15DB0F51C9}" dt="2020-05-21T15:06:50.255" v="1431" actId="26606"/>
          <ac:spMkLst>
            <pc:docMk/>
            <pc:sldMk cId="3627748952" sldId="267"/>
            <ac:spMk id="17" creationId="{CE3DE725-FEB0-422F-BDBA-A29C95768A3F}"/>
          </ac:spMkLst>
        </pc:spChg>
        <pc:spChg chg="add del">
          <ac:chgData name="Ashish Chauhan" userId="f33476bdcd3acd99" providerId="LiveId" clId="{5B77A630-1C5C-4E29-AF44-3D15DB0F51C9}" dt="2020-05-21T15:06:50.255" v="1431" actId="26606"/>
          <ac:spMkLst>
            <pc:docMk/>
            <pc:sldMk cId="3627748952" sldId="267"/>
            <ac:spMk id="19" creationId="{05058156-257B-4118-BA50-5869C8AF6AD7}"/>
          </ac:spMkLst>
        </pc:spChg>
        <pc:spChg chg="add del">
          <ac:chgData name="Ashish Chauhan" userId="f33476bdcd3acd99" providerId="LiveId" clId="{5B77A630-1C5C-4E29-AF44-3D15DB0F51C9}" dt="2020-05-21T15:06:50.255" v="1431" actId="26606"/>
          <ac:spMkLst>
            <pc:docMk/>
            <pc:sldMk cId="3627748952" sldId="267"/>
            <ac:spMk id="21" creationId="{D23B4D99-FEA8-489A-8436-A2F113BE1B6E}"/>
          </ac:spMkLst>
        </pc:spChg>
        <pc:spChg chg="add del">
          <ac:chgData name="Ashish Chauhan" userId="f33476bdcd3acd99" providerId="LiveId" clId="{5B77A630-1C5C-4E29-AF44-3D15DB0F51C9}" dt="2020-05-24T14:22:37.003" v="5170"/>
          <ac:spMkLst>
            <pc:docMk/>
            <pc:sldMk cId="3627748952" sldId="267"/>
            <ac:spMk id="23" creationId="{40C8693A-B687-4F5E-B86B-B4F11D52347E}"/>
          </ac:spMkLst>
        </pc:spChg>
        <pc:spChg chg="add del">
          <ac:chgData name="Ashish Chauhan" userId="f33476bdcd3acd99" providerId="LiveId" clId="{5B77A630-1C5C-4E29-AF44-3D15DB0F51C9}" dt="2020-05-24T14:22:37.003" v="5170"/>
          <ac:spMkLst>
            <pc:docMk/>
            <pc:sldMk cId="3627748952" sldId="267"/>
            <ac:spMk id="26" creationId="{E7B58214-716F-43B8-8272-85CE2B9AB0B5}"/>
          </ac:spMkLst>
        </pc:spChg>
        <pc:spChg chg="add del">
          <ac:chgData name="Ashish Chauhan" userId="f33476bdcd3acd99" providerId="LiveId" clId="{5B77A630-1C5C-4E29-AF44-3D15DB0F51C9}" dt="2020-05-24T14:22:37.003" v="5170"/>
          <ac:spMkLst>
            <pc:docMk/>
            <pc:sldMk cId="3627748952" sldId="267"/>
            <ac:spMk id="27" creationId="{2A5C070E-7DB1-4147-B6A8-D14B9C40E159}"/>
          </ac:spMkLst>
        </pc:spChg>
        <pc:spChg chg="add del">
          <ac:chgData name="Ashish Chauhan" userId="f33476bdcd3acd99" providerId="LiveId" clId="{5B77A630-1C5C-4E29-AF44-3D15DB0F51C9}" dt="2020-05-24T14:22:37.003" v="5170"/>
          <ac:spMkLst>
            <pc:docMk/>
            <pc:sldMk cId="3627748952" sldId="267"/>
            <ac:spMk id="28" creationId="{A31070C9-36CD-4B65-8159-324995821FB9}"/>
          </ac:spMkLst>
        </pc:spChg>
        <pc:spChg chg="add del">
          <ac:chgData name="Ashish Chauhan" userId="f33476bdcd3acd99" providerId="LiveId" clId="{5B77A630-1C5C-4E29-AF44-3D15DB0F51C9}" dt="2020-05-24T14:22:37.003" v="5170"/>
          <ac:spMkLst>
            <pc:docMk/>
            <pc:sldMk cId="3627748952" sldId="267"/>
            <ac:spMk id="29" creationId="{89C35FB2-5194-4BE0-92D0-464E2B7116C7}"/>
          </ac:spMkLst>
        </pc:spChg>
        <pc:picChg chg="add mod">
          <ac:chgData name="Ashish Chauhan" userId="f33476bdcd3acd99" providerId="LiveId" clId="{5B77A630-1C5C-4E29-AF44-3D15DB0F51C9}" dt="2020-05-21T15:06:50.298" v="1432" actId="26606"/>
          <ac:picMkLst>
            <pc:docMk/>
            <pc:sldMk cId="3627748952" sldId="267"/>
            <ac:picMk id="4" creationId="{22742E05-4F13-491F-9548-47E22D3244BA}"/>
          </ac:picMkLst>
        </pc:picChg>
        <pc:picChg chg="add del">
          <ac:chgData name="Ashish Chauhan" userId="f33476bdcd3acd99" providerId="LiveId" clId="{5B77A630-1C5C-4E29-AF44-3D15DB0F51C9}" dt="2020-05-21T15:06:50.255" v="1431" actId="26606"/>
          <ac:picMkLst>
            <pc:docMk/>
            <pc:sldMk cId="3627748952" sldId="267"/>
            <ac:picMk id="11" creationId="{6A24046D-AAB6-4470-AC22-6448D576E5B5}"/>
          </ac:picMkLst>
        </pc:picChg>
        <pc:picChg chg="add del">
          <ac:chgData name="Ashish Chauhan" userId="f33476bdcd3acd99" providerId="LiveId" clId="{5B77A630-1C5C-4E29-AF44-3D15DB0F51C9}" dt="2020-05-21T15:06:50.255" v="1431" actId="26606"/>
          <ac:picMkLst>
            <pc:docMk/>
            <pc:sldMk cId="3627748952" sldId="267"/>
            <ac:picMk id="13" creationId="{211A0A85-392D-49DA-B9EC-82262B3B9614}"/>
          </ac:picMkLst>
        </pc:picChg>
        <pc:picChg chg="add del">
          <ac:chgData name="Ashish Chauhan" userId="f33476bdcd3acd99" providerId="LiveId" clId="{5B77A630-1C5C-4E29-AF44-3D15DB0F51C9}" dt="2020-05-24T14:22:37.003" v="5170"/>
          <ac:picMkLst>
            <pc:docMk/>
            <pc:sldMk cId="3627748952" sldId="267"/>
            <ac:picMk id="24" creationId="{D51084F9-D042-49BE-9E1A-43E583B98FCC}"/>
          </ac:picMkLst>
        </pc:picChg>
        <pc:picChg chg="add del">
          <ac:chgData name="Ashish Chauhan" userId="f33476bdcd3acd99" providerId="LiveId" clId="{5B77A630-1C5C-4E29-AF44-3D15DB0F51C9}" dt="2020-05-24T14:22:37.003" v="5170"/>
          <ac:picMkLst>
            <pc:docMk/>
            <pc:sldMk cId="3627748952" sldId="267"/>
            <ac:picMk id="25" creationId="{EE65CA45-264D-4FD3-9249-3CB04EC97E80}"/>
          </ac:picMkLst>
        </pc:picChg>
      </pc:sldChg>
      <pc:sldChg chg="addSp delSp modSp new del mod setBg delDesignElem">
        <pc:chgData name="Ashish Chauhan" userId="f33476bdcd3acd99" providerId="LiveId" clId="{5B77A630-1C5C-4E29-AF44-3D15DB0F51C9}" dt="2020-05-25T05:18:55.402" v="9018" actId="2696"/>
        <pc:sldMkLst>
          <pc:docMk/>
          <pc:sldMk cId="2831744493" sldId="268"/>
        </pc:sldMkLst>
        <pc:spChg chg="mod">
          <ac:chgData name="Ashish Chauhan" userId="f33476bdcd3acd99" providerId="LiveId" clId="{5B77A630-1C5C-4E29-AF44-3D15DB0F51C9}" dt="2020-05-21T16:11:35.112" v="1735" actId="255"/>
          <ac:spMkLst>
            <pc:docMk/>
            <pc:sldMk cId="2831744493" sldId="268"/>
            <ac:spMk id="2" creationId="{08621B9A-44D5-4194-A251-2AB69C659000}"/>
          </ac:spMkLst>
        </pc:spChg>
        <pc:spChg chg="mod">
          <ac:chgData name="Ashish Chauhan" userId="f33476bdcd3acd99" providerId="LiveId" clId="{5B77A630-1C5C-4E29-AF44-3D15DB0F51C9}" dt="2020-05-24T14:22:37.277" v="5172" actId="27636"/>
          <ac:spMkLst>
            <pc:docMk/>
            <pc:sldMk cId="2831744493" sldId="268"/>
            <ac:spMk id="3" creationId="{BF1BADE9-2C16-4775-B562-3C70529B71C9}"/>
          </ac:spMkLst>
        </pc:spChg>
        <pc:spChg chg="add del">
          <ac:chgData name="Ashish Chauhan" userId="f33476bdcd3acd99" providerId="LiveId" clId="{5B77A630-1C5C-4E29-AF44-3D15DB0F51C9}" dt="2020-05-24T14:22:37.003" v="5170"/>
          <ac:spMkLst>
            <pc:docMk/>
            <pc:sldMk cId="2831744493" sldId="268"/>
            <ac:spMk id="9" creationId="{40C8693A-B687-4F5E-B86B-B4F11D52347E}"/>
          </ac:spMkLst>
        </pc:spChg>
        <pc:spChg chg="add del">
          <ac:chgData name="Ashish Chauhan" userId="f33476bdcd3acd99" providerId="LiveId" clId="{5B77A630-1C5C-4E29-AF44-3D15DB0F51C9}" dt="2020-05-24T14:22:37.003" v="5170"/>
          <ac:spMkLst>
            <pc:docMk/>
            <pc:sldMk cId="2831744493" sldId="268"/>
            <ac:spMk id="15" creationId="{E7B58214-716F-43B8-8272-85CE2B9AB0B5}"/>
          </ac:spMkLst>
        </pc:spChg>
        <pc:spChg chg="add del">
          <ac:chgData name="Ashish Chauhan" userId="f33476bdcd3acd99" providerId="LiveId" clId="{5B77A630-1C5C-4E29-AF44-3D15DB0F51C9}" dt="2020-05-24T14:22:37.003" v="5170"/>
          <ac:spMkLst>
            <pc:docMk/>
            <pc:sldMk cId="2831744493" sldId="268"/>
            <ac:spMk id="17" creationId="{2A5C070E-7DB1-4147-B6A8-D14B9C40E159}"/>
          </ac:spMkLst>
        </pc:spChg>
        <pc:spChg chg="add del">
          <ac:chgData name="Ashish Chauhan" userId="f33476bdcd3acd99" providerId="LiveId" clId="{5B77A630-1C5C-4E29-AF44-3D15DB0F51C9}" dt="2020-05-24T14:22:37.003" v="5170"/>
          <ac:spMkLst>
            <pc:docMk/>
            <pc:sldMk cId="2831744493" sldId="268"/>
            <ac:spMk id="19" creationId="{A31070C9-36CD-4B65-8159-324995821FB9}"/>
          </ac:spMkLst>
        </pc:spChg>
        <pc:spChg chg="add del">
          <ac:chgData name="Ashish Chauhan" userId="f33476bdcd3acd99" providerId="LiveId" clId="{5B77A630-1C5C-4E29-AF44-3D15DB0F51C9}" dt="2020-05-24T14:22:37.003" v="5170"/>
          <ac:spMkLst>
            <pc:docMk/>
            <pc:sldMk cId="2831744493" sldId="268"/>
            <ac:spMk id="21" creationId="{89C35FB2-5194-4BE0-92D0-464E2B7116C7}"/>
          </ac:spMkLst>
        </pc:spChg>
        <pc:picChg chg="add mod">
          <ac:chgData name="Ashish Chauhan" userId="f33476bdcd3acd99" providerId="LiveId" clId="{5B77A630-1C5C-4E29-AF44-3D15DB0F51C9}" dt="2020-05-24T04:52:48.911" v="2157" actId="14100"/>
          <ac:picMkLst>
            <pc:docMk/>
            <pc:sldMk cId="2831744493" sldId="268"/>
            <ac:picMk id="4" creationId="{76F4359D-4457-4C5B-BE17-B1073B673C60}"/>
          </ac:picMkLst>
        </pc:picChg>
        <pc:picChg chg="add del">
          <ac:chgData name="Ashish Chauhan" userId="f33476bdcd3acd99" providerId="LiveId" clId="{5B77A630-1C5C-4E29-AF44-3D15DB0F51C9}" dt="2020-05-24T14:22:37.003" v="5170"/>
          <ac:picMkLst>
            <pc:docMk/>
            <pc:sldMk cId="2831744493" sldId="268"/>
            <ac:picMk id="11" creationId="{D51084F9-D042-49BE-9E1A-43E583B98FCC}"/>
          </ac:picMkLst>
        </pc:picChg>
        <pc:picChg chg="add del">
          <ac:chgData name="Ashish Chauhan" userId="f33476bdcd3acd99" providerId="LiveId" clId="{5B77A630-1C5C-4E29-AF44-3D15DB0F51C9}" dt="2020-05-24T14:22:37.003" v="5170"/>
          <ac:picMkLst>
            <pc:docMk/>
            <pc:sldMk cId="2831744493" sldId="268"/>
            <ac:picMk id="13" creationId="{EE65CA45-264D-4FD3-9249-3CB04EC97E80}"/>
          </ac:picMkLst>
        </pc:picChg>
      </pc:sldChg>
      <pc:sldChg chg="addSp delSp modSp new del mod setBg delDesignElem modNotesTx">
        <pc:chgData name="Ashish Chauhan" userId="f33476bdcd3acd99" providerId="LiveId" clId="{5B77A630-1C5C-4E29-AF44-3D15DB0F51C9}" dt="2020-05-25T05:18:52.934" v="9017" actId="2696"/>
        <pc:sldMkLst>
          <pc:docMk/>
          <pc:sldMk cId="2230603371" sldId="269"/>
        </pc:sldMkLst>
        <pc:spChg chg="mod">
          <ac:chgData name="Ashish Chauhan" userId="f33476bdcd3acd99" providerId="LiveId" clId="{5B77A630-1C5C-4E29-AF44-3D15DB0F51C9}" dt="2020-05-21T16:15:17.039" v="1917" actId="207"/>
          <ac:spMkLst>
            <pc:docMk/>
            <pc:sldMk cId="2230603371" sldId="269"/>
            <ac:spMk id="2" creationId="{D25D494E-F499-4727-9058-DF8AF76D0404}"/>
          </ac:spMkLst>
        </pc:spChg>
        <pc:spChg chg="mod">
          <ac:chgData name="Ashish Chauhan" userId="f33476bdcd3acd99" providerId="LiveId" clId="{5B77A630-1C5C-4E29-AF44-3D15DB0F51C9}" dt="2020-05-21T16:14:59.942" v="1914" actId="14100"/>
          <ac:spMkLst>
            <pc:docMk/>
            <pc:sldMk cId="2230603371" sldId="269"/>
            <ac:spMk id="3" creationId="{13BF0B71-7074-454E-87F4-A7A8EDC75885}"/>
          </ac:spMkLst>
        </pc:spChg>
        <pc:spChg chg="add del">
          <ac:chgData name="Ashish Chauhan" userId="f33476bdcd3acd99" providerId="LiveId" clId="{5B77A630-1C5C-4E29-AF44-3D15DB0F51C9}" dt="2020-05-24T14:22:37.003" v="5170"/>
          <ac:spMkLst>
            <pc:docMk/>
            <pc:sldMk cId="2230603371" sldId="269"/>
            <ac:spMk id="9" creationId="{40C8693A-B687-4F5E-B86B-B4F11D52347E}"/>
          </ac:spMkLst>
        </pc:spChg>
        <pc:spChg chg="add del">
          <ac:chgData name="Ashish Chauhan" userId="f33476bdcd3acd99" providerId="LiveId" clId="{5B77A630-1C5C-4E29-AF44-3D15DB0F51C9}" dt="2020-05-24T14:22:37.003" v="5170"/>
          <ac:spMkLst>
            <pc:docMk/>
            <pc:sldMk cId="2230603371" sldId="269"/>
            <ac:spMk id="15" creationId="{E7B58214-716F-43B8-8272-85CE2B9AB0B5}"/>
          </ac:spMkLst>
        </pc:spChg>
        <pc:spChg chg="add del">
          <ac:chgData name="Ashish Chauhan" userId="f33476bdcd3acd99" providerId="LiveId" clId="{5B77A630-1C5C-4E29-AF44-3D15DB0F51C9}" dt="2020-05-24T14:22:37.003" v="5170"/>
          <ac:spMkLst>
            <pc:docMk/>
            <pc:sldMk cId="2230603371" sldId="269"/>
            <ac:spMk id="17" creationId="{2A5C070E-7DB1-4147-B6A8-D14B9C40E159}"/>
          </ac:spMkLst>
        </pc:spChg>
        <pc:spChg chg="add del">
          <ac:chgData name="Ashish Chauhan" userId="f33476bdcd3acd99" providerId="LiveId" clId="{5B77A630-1C5C-4E29-AF44-3D15DB0F51C9}" dt="2020-05-24T14:22:37.003" v="5170"/>
          <ac:spMkLst>
            <pc:docMk/>
            <pc:sldMk cId="2230603371" sldId="269"/>
            <ac:spMk id="19" creationId="{A31070C9-36CD-4B65-8159-324995821FB9}"/>
          </ac:spMkLst>
        </pc:spChg>
        <pc:spChg chg="add del">
          <ac:chgData name="Ashish Chauhan" userId="f33476bdcd3acd99" providerId="LiveId" clId="{5B77A630-1C5C-4E29-AF44-3D15DB0F51C9}" dt="2020-05-24T14:22:37.003" v="5170"/>
          <ac:spMkLst>
            <pc:docMk/>
            <pc:sldMk cId="2230603371" sldId="269"/>
            <ac:spMk id="21" creationId="{89C35FB2-5194-4BE0-92D0-464E2B7116C7}"/>
          </ac:spMkLst>
        </pc:spChg>
        <pc:picChg chg="add mod">
          <ac:chgData name="Ashish Chauhan" userId="f33476bdcd3acd99" providerId="LiveId" clId="{5B77A630-1C5C-4E29-AF44-3D15DB0F51C9}" dt="2020-05-21T16:14:47.676" v="1912" actId="26606"/>
          <ac:picMkLst>
            <pc:docMk/>
            <pc:sldMk cId="2230603371" sldId="269"/>
            <ac:picMk id="4" creationId="{3096E813-9904-480B-B09E-998560CD4A2D}"/>
          </ac:picMkLst>
        </pc:picChg>
        <pc:picChg chg="add del">
          <ac:chgData name="Ashish Chauhan" userId="f33476bdcd3acd99" providerId="LiveId" clId="{5B77A630-1C5C-4E29-AF44-3D15DB0F51C9}" dt="2020-05-24T14:22:37.003" v="5170"/>
          <ac:picMkLst>
            <pc:docMk/>
            <pc:sldMk cId="2230603371" sldId="269"/>
            <ac:picMk id="11" creationId="{D51084F9-D042-49BE-9E1A-43E583B98FCC}"/>
          </ac:picMkLst>
        </pc:picChg>
        <pc:picChg chg="add del">
          <ac:chgData name="Ashish Chauhan" userId="f33476bdcd3acd99" providerId="LiveId" clId="{5B77A630-1C5C-4E29-AF44-3D15DB0F51C9}" dt="2020-05-24T14:22:37.003" v="5170"/>
          <ac:picMkLst>
            <pc:docMk/>
            <pc:sldMk cId="2230603371" sldId="269"/>
            <ac:picMk id="13" creationId="{EE65CA45-264D-4FD3-9249-3CB04EC97E80}"/>
          </ac:picMkLst>
        </pc:picChg>
      </pc:sldChg>
      <pc:sldChg chg="addSp delSp modSp add del mod delDesignElem modNotesTx">
        <pc:chgData name="Ashish Chauhan" userId="f33476bdcd3acd99" providerId="LiveId" clId="{5B77A630-1C5C-4E29-AF44-3D15DB0F51C9}" dt="2020-05-25T05:18:50.187" v="9016" actId="2696"/>
        <pc:sldMkLst>
          <pc:docMk/>
          <pc:sldMk cId="1525850799" sldId="270"/>
        </pc:sldMkLst>
        <pc:spChg chg="mod">
          <ac:chgData name="Ashish Chauhan" userId="f33476bdcd3acd99" providerId="LiveId" clId="{5B77A630-1C5C-4E29-AF44-3D15DB0F51C9}" dt="2020-05-21T16:17:27.018" v="1943" actId="5793"/>
          <ac:spMkLst>
            <pc:docMk/>
            <pc:sldMk cId="1525850799" sldId="270"/>
            <ac:spMk id="3" creationId="{13BF0B71-7074-454E-87F4-A7A8EDC75885}"/>
          </ac:spMkLst>
        </pc:spChg>
        <pc:spChg chg="del">
          <ac:chgData name="Ashish Chauhan" userId="f33476bdcd3acd99" providerId="LiveId" clId="{5B77A630-1C5C-4E29-AF44-3D15DB0F51C9}" dt="2020-05-24T14:22:37.003" v="5170"/>
          <ac:spMkLst>
            <pc:docMk/>
            <pc:sldMk cId="1525850799" sldId="270"/>
            <ac:spMk id="9" creationId="{40C8693A-B687-4F5E-B86B-B4F11D52347E}"/>
          </ac:spMkLst>
        </pc:spChg>
        <pc:spChg chg="del">
          <ac:chgData name="Ashish Chauhan" userId="f33476bdcd3acd99" providerId="LiveId" clId="{5B77A630-1C5C-4E29-AF44-3D15DB0F51C9}" dt="2020-05-24T14:22:37.003" v="5170"/>
          <ac:spMkLst>
            <pc:docMk/>
            <pc:sldMk cId="1525850799" sldId="270"/>
            <ac:spMk id="15" creationId="{E7B58214-716F-43B8-8272-85CE2B9AB0B5}"/>
          </ac:spMkLst>
        </pc:spChg>
        <pc:spChg chg="del">
          <ac:chgData name="Ashish Chauhan" userId="f33476bdcd3acd99" providerId="LiveId" clId="{5B77A630-1C5C-4E29-AF44-3D15DB0F51C9}" dt="2020-05-24T14:22:37.003" v="5170"/>
          <ac:spMkLst>
            <pc:docMk/>
            <pc:sldMk cId="1525850799" sldId="270"/>
            <ac:spMk id="17" creationId="{2A5C070E-7DB1-4147-B6A8-D14B9C40E159}"/>
          </ac:spMkLst>
        </pc:spChg>
        <pc:spChg chg="del">
          <ac:chgData name="Ashish Chauhan" userId="f33476bdcd3acd99" providerId="LiveId" clId="{5B77A630-1C5C-4E29-AF44-3D15DB0F51C9}" dt="2020-05-24T14:22:37.003" v="5170"/>
          <ac:spMkLst>
            <pc:docMk/>
            <pc:sldMk cId="1525850799" sldId="270"/>
            <ac:spMk id="19" creationId="{A31070C9-36CD-4B65-8159-324995821FB9}"/>
          </ac:spMkLst>
        </pc:spChg>
        <pc:spChg chg="del">
          <ac:chgData name="Ashish Chauhan" userId="f33476bdcd3acd99" providerId="LiveId" clId="{5B77A630-1C5C-4E29-AF44-3D15DB0F51C9}" dt="2020-05-24T14:22:37.003" v="5170"/>
          <ac:spMkLst>
            <pc:docMk/>
            <pc:sldMk cId="1525850799" sldId="270"/>
            <ac:spMk id="21" creationId="{89C35FB2-5194-4BE0-92D0-464E2B7116C7}"/>
          </ac:spMkLst>
        </pc:spChg>
        <pc:picChg chg="add del">
          <ac:chgData name="Ashish Chauhan" userId="f33476bdcd3acd99" providerId="LiveId" clId="{5B77A630-1C5C-4E29-AF44-3D15DB0F51C9}" dt="2020-05-21T16:21:32.032" v="1947" actId="478"/>
          <ac:picMkLst>
            <pc:docMk/>
            <pc:sldMk cId="1525850799" sldId="270"/>
            <ac:picMk id="4" creationId="{3096E813-9904-480B-B09E-998560CD4A2D}"/>
          </ac:picMkLst>
        </pc:picChg>
        <pc:picChg chg="del">
          <ac:chgData name="Ashish Chauhan" userId="f33476bdcd3acd99" providerId="LiveId" clId="{5B77A630-1C5C-4E29-AF44-3D15DB0F51C9}" dt="2020-05-24T14:22:37.003" v="5170"/>
          <ac:picMkLst>
            <pc:docMk/>
            <pc:sldMk cId="1525850799" sldId="270"/>
            <ac:picMk id="11" creationId="{D51084F9-D042-49BE-9E1A-43E583B98FCC}"/>
          </ac:picMkLst>
        </pc:picChg>
        <pc:picChg chg="add mod">
          <ac:chgData name="Ashish Chauhan" userId="f33476bdcd3acd99" providerId="LiveId" clId="{5B77A630-1C5C-4E29-AF44-3D15DB0F51C9}" dt="2020-05-21T16:21:59.565" v="2089" actId="1035"/>
          <ac:picMkLst>
            <pc:docMk/>
            <pc:sldMk cId="1525850799" sldId="270"/>
            <ac:picMk id="12" creationId="{151B29A6-F960-4A9D-A0CB-63BCD7A4631B}"/>
          </ac:picMkLst>
        </pc:picChg>
        <pc:picChg chg="del">
          <ac:chgData name="Ashish Chauhan" userId="f33476bdcd3acd99" providerId="LiveId" clId="{5B77A630-1C5C-4E29-AF44-3D15DB0F51C9}" dt="2020-05-24T14:22:37.003" v="5170"/>
          <ac:picMkLst>
            <pc:docMk/>
            <pc:sldMk cId="1525850799" sldId="270"/>
            <ac:picMk id="13" creationId="{EE65CA45-264D-4FD3-9249-3CB04EC97E80}"/>
          </ac:picMkLst>
        </pc:picChg>
      </pc:sldChg>
      <pc:sldChg chg="addSp delSp modSp new mod ord modTransition setBg">
        <pc:chgData name="Ashish Chauhan" userId="f33476bdcd3acd99" providerId="LiveId" clId="{5B77A630-1C5C-4E29-AF44-3D15DB0F51C9}" dt="2020-05-25T06:01:38.459" v="9227"/>
        <pc:sldMkLst>
          <pc:docMk/>
          <pc:sldMk cId="1859648536" sldId="271"/>
        </pc:sldMkLst>
        <pc:spChg chg="mod">
          <ac:chgData name="Ashish Chauhan" userId="f33476bdcd3acd99" providerId="LiveId" clId="{5B77A630-1C5C-4E29-AF44-3D15DB0F51C9}" dt="2020-05-25T05:55:54.761" v="9189" actId="2711"/>
          <ac:spMkLst>
            <pc:docMk/>
            <pc:sldMk cId="1859648536" sldId="271"/>
            <ac:spMk id="2" creationId="{B0410A42-7086-4FCF-AE5A-AADCDE1FF7EC}"/>
          </ac:spMkLst>
        </pc:spChg>
        <pc:spChg chg="mod">
          <ac:chgData name="Ashish Chauhan" userId="f33476bdcd3acd99" providerId="LiveId" clId="{5B77A630-1C5C-4E29-AF44-3D15DB0F51C9}" dt="2020-05-25T05:57:27.203" v="9205" actId="27636"/>
          <ac:spMkLst>
            <pc:docMk/>
            <pc:sldMk cId="1859648536" sldId="271"/>
            <ac:spMk id="3" creationId="{6B9242B5-FFF6-48AF-A317-F46236BC5027}"/>
          </ac:spMkLst>
        </pc:spChg>
        <pc:spChg chg="mod">
          <ac:chgData name="Ashish Chauhan" userId="f33476bdcd3acd99" providerId="LiveId" clId="{5B77A630-1C5C-4E29-AF44-3D15DB0F51C9}" dt="2020-05-25T05:52:00.838" v="9170" actId="26606"/>
          <ac:spMkLst>
            <pc:docMk/>
            <pc:sldMk cId="1859648536" sldId="271"/>
            <ac:spMk id="4" creationId="{90167F9D-F72E-4599-BF10-4DFA5A202E8E}"/>
          </ac:spMkLst>
        </pc:spChg>
        <pc:spChg chg="add del">
          <ac:chgData name="Ashish Chauhan" userId="f33476bdcd3acd99" providerId="LiveId" clId="{5B77A630-1C5C-4E29-AF44-3D15DB0F51C9}" dt="2020-05-25T05:52:00.838" v="9170" actId="26606"/>
          <ac:spMkLst>
            <pc:docMk/>
            <pc:sldMk cId="1859648536" sldId="271"/>
            <ac:spMk id="9" creationId="{E3E51905-F374-4E1A-97CF-B741584B74D5}"/>
          </ac:spMkLst>
        </pc:spChg>
        <pc:spChg chg="add del">
          <ac:chgData name="Ashish Chauhan" userId="f33476bdcd3acd99" providerId="LiveId" clId="{5B77A630-1C5C-4E29-AF44-3D15DB0F51C9}" dt="2020-05-25T05:52:00.838" v="9170" actId="26606"/>
          <ac:spMkLst>
            <pc:docMk/>
            <pc:sldMk cId="1859648536" sldId="271"/>
            <ac:spMk id="11" creationId="{DDD926EC-6F88-4D89-9AED-1C4C1AC00E22}"/>
          </ac:spMkLst>
        </pc:spChg>
        <pc:spChg chg="add del">
          <ac:chgData name="Ashish Chauhan" userId="f33476bdcd3acd99" providerId="LiveId" clId="{5B77A630-1C5C-4E29-AF44-3D15DB0F51C9}" dt="2020-05-25T05:52:00.838" v="9170" actId="26606"/>
          <ac:spMkLst>
            <pc:docMk/>
            <pc:sldMk cId="1859648536" sldId="271"/>
            <ac:spMk id="13" creationId="{A210685A-6235-45A7-850D-A6F555466EF7}"/>
          </ac:spMkLst>
        </pc:spChg>
        <pc:spChg chg="add">
          <ac:chgData name="Ashish Chauhan" userId="f33476bdcd3acd99" providerId="LiveId" clId="{5B77A630-1C5C-4E29-AF44-3D15DB0F51C9}" dt="2020-05-25T05:52:00.838" v="9170" actId="26606"/>
          <ac:spMkLst>
            <pc:docMk/>
            <pc:sldMk cId="1859648536" sldId="271"/>
            <ac:spMk id="90" creationId="{02D886F1-CB4A-4FC1-AAA7-9402B0D0DDDD}"/>
          </ac:spMkLst>
        </pc:spChg>
        <pc:spChg chg="add">
          <ac:chgData name="Ashish Chauhan" userId="f33476bdcd3acd99" providerId="LiveId" clId="{5B77A630-1C5C-4E29-AF44-3D15DB0F51C9}" dt="2020-05-25T05:52:00.838" v="9170" actId="26606"/>
          <ac:spMkLst>
            <pc:docMk/>
            <pc:sldMk cId="1859648536" sldId="271"/>
            <ac:spMk id="92" creationId="{762B7B97-C3EE-4AEE-A61F-AFA873FE2FCA}"/>
          </ac:spMkLst>
        </pc:spChg>
        <pc:grpChg chg="add del">
          <ac:chgData name="Ashish Chauhan" userId="f33476bdcd3acd99" providerId="LiveId" clId="{5B77A630-1C5C-4E29-AF44-3D15DB0F51C9}" dt="2020-05-25T05:52:00.838" v="9170" actId="26606"/>
          <ac:grpSpMkLst>
            <pc:docMk/>
            <pc:sldMk cId="1859648536" sldId="271"/>
            <ac:grpSpMk id="15" creationId="{C4218787-E6A4-4B80-9264-401AC864C8A6}"/>
          </ac:grpSpMkLst>
        </pc:grpChg>
        <pc:grpChg chg="add del">
          <ac:chgData name="Ashish Chauhan" userId="f33476bdcd3acd99" providerId="LiveId" clId="{5B77A630-1C5C-4E29-AF44-3D15DB0F51C9}" dt="2020-05-25T05:52:00.838" v="9170" actId="26606"/>
          <ac:grpSpMkLst>
            <pc:docMk/>
            <pc:sldMk cId="1859648536" sldId="271"/>
            <ac:grpSpMk id="29" creationId="{0CAE4406-0262-4B0E-8BEC-062D5079F2EC}"/>
          </ac:grpSpMkLst>
        </pc:grpChg>
      </pc:sldChg>
      <pc:sldChg chg="addSp delSp modSp new mod ord modTransition setBg modNotesTx">
        <pc:chgData name="Ashish Chauhan" userId="f33476bdcd3acd99" providerId="LiveId" clId="{5B77A630-1C5C-4E29-AF44-3D15DB0F51C9}" dt="2020-05-25T05:59:52.747" v="9214"/>
        <pc:sldMkLst>
          <pc:docMk/>
          <pc:sldMk cId="3824280510" sldId="272"/>
        </pc:sldMkLst>
        <pc:spChg chg="mod">
          <ac:chgData name="Ashish Chauhan" userId="f33476bdcd3acd99" providerId="LiveId" clId="{5B77A630-1C5C-4E29-AF44-3D15DB0F51C9}" dt="2020-05-25T04:23:52.225" v="8205" actId="26606"/>
          <ac:spMkLst>
            <pc:docMk/>
            <pc:sldMk cId="3824280510" sldId="272"/>
            <ac:spMk id="2" creationId="{9905062A-ECC1-40BD-B141-B5F0EE50EB76}"/>
          </ac:spMkLst>
        </pc:spChg>
        <pc:spChg chg="add del mod">
          <ac:chgData name="Ashish Chauhan" userId="f33476bdcd3acd99" providerId="LiveId" clId="{5B77A630-1C5C-4E29-AF44-3D15DB0F51C9}" dt="2020-05-25T04:23:52.225" v="8205" actId="26606"/>
          <ac:spMkLst>
            <pc:docMk/>
            <pc:sldMk cId="3824280510" sldId="272"/>
            <ac:spMk id="3" creationId="{66B23C72-51E7-47AE-8103-03BD80F0A807}"/>
          </ac:spMkLst>
        </pc:spChg>
        <pc:spChg chg="add del mod">
          <ac:chgData name="Ashish Chauhan" userId="f33476bdcd3acd99" providerId="LiveId" clId="{5B77A630-1C5C-4E29-AF44-3D15DB0F51C9}" dt="2020-05-25T04:22:02.956" v="8181" actId="478"/>
          <ac:spMkLst>
            <pc:docMk/>
            <pc:sldMk cId="3824280510" sldId="272"/>
            <ac:spMk id="4" creationId="{051EA8ED-BBDF-42D1-A7DE-C2487507F557}"/>
          </ac:spMkLst>
        </pc:spChg>
        <pc:spChg chg="mod">
          <ac:chgData name="Ashish Chauhan" userId="f33476bdcd3acd99" providerId="LiveId" clId="{5B77A630-1C5C-4E29-AF44-3D15DB0F51C9}" dt="2020-05-25T04:23:52.225" v="8205" actId="26606"/>
          <ac:spMkLst>
            <pc:docMk/>
            <pc:sldMk cId="3824280510" sldId="272"/>
            <ac:spMk id="5" creationId="{4C2B8168-18E5-47E3-B5A2-E99D38700ADE}"/>
          </ac:spMkLst>
        </pc:spChg>
        <pc:spChg chg="add del mod">
          <ac:chgData name="Ashish Chauhan" userId="f33476bdcd3acd99" providerId="LiveId" clId="{5B77A630-1C5C-4E29-AF44-3D15DB0F51C9}" dt="2020-05-25T04:22:06.148" v="8182" actId="478"/>
          <ac:spMkLst>
            <pc:docMk/>
            <pc:sldMk cId="3824280510" sldId="272"/>
            <ac:spMk id="10" creationId="{FD89E621-E62E-4C5A-9976-F4C5A87575F9}"/>
          </ac:spMkLst>
        </pc:spChg>
        <pc:spChg chg="add del">
          <ac:chgData name="Ashish Chauhan" userId="f33476bdcd3acd99" providerId="LiveId" clId="{5B77A630-1C5C-4E29-AF44-3D15DB0F51C9}" dt="2020-05-25T04:23:26.761" v="8198" actId="26606"/>
          <ac:spMkLst>
            <pc:docMk/>
            <pc:sldMk cId="3824280510" sldId="272"/>
            <ac:spMk id="11" creationId="{3A5B4632-C963-4296-86F0-79AA9EA5AE98}"/>
          </ac:spMkLst>
        </pc:spChg>
        <pc:spChg chg="add del mod">
          <ac:chgData name="Ashish Chauhan" userId="f33476bdcd3acd99" providerId="LiveId" clId="{5B77A630-1C5C-4E29-AF44-3D15DB0F51C9}" dt="2020-05-24T05:27:18.432" v="2494" actId="11529"/>
          <ac:spMkLst>
            <pc:docMk/>
            <pc:sldMk cId="3824280510" sldId="272"/>
            <ac:spMk id="13" creationId="{C71E86F5-ECEE-4442-8533-92421CAFAAA7}"/>
          </ac:spMkLst>
        </pc:spChg>
        <pc:spChg chg="add del mod">
          <ac:chgData name="Ashish Chauhan" userId="f33476bdcd3acd99" providerId="LiveId" clId="{5B77A630-1C5C-4E29-AF44-3D15DB0F51C9}" dt="2020-05-25T04:22:08.291" v="8183" actId="478"/>
          <ac:spMkLst>
            <pc:docMk/>
            <pc:sldMk cId="3824280510" sldId="272"/>
            <ac:spMk id="15" creationId="{CDC37900-3C16-4183-9781-6A264272588D}"/>
          </ac:spMkLst>
        </pc:spChg>
        <pc:spChg chg="add del mod">
          <ac:chgData name="Ashish Chauhan" userId="f33476bdcd3acd99" providerId="LiveId" clId="{5B77A630-1C5C-4E29-AF44-3D15DB0F51C9}" dt="2020-05-24T05:40:20.690" v="3373" actId="478"/>
          <ac:spMkLst>
            <pc:docMk/>
            <pc:sldMk cId="3824280510" sldId="272"/>
            <ac:spMk id="17" creationId="{7BCE45B7-31DD-4931-90F7-B3B22A3C61DA}"/>
          </ac:spMkLst>
        </pc:spChg>
        <pc:spChg chg="add del mod">
          <ac:chgData name="Ashish Chauhan" userId="f33476bdcd3acd99" providerId="LiveId" clId="{5B77A630-1C5C-4E29-AF44-3D15DB0F51C9}" dt="2020-05-25T04:22:10.377" v="8184" actId="478"/>
          <ac:spMkLst>
            <pc:docMk/>
            <pc:sldMk cId="3824280510" sldId="272"/>
            <ac:spMk id="18" creationId="{CFD532E7-A0FA-4AFF-8F7B-46980F940B7A}"/>
          </ac:spMkLst>
        </pc:spChg>
        <pc:spChg chg="add del mod">
          <ac:chgData name="Ashish Chauhan" userId="f33476bdcd3acd99" providerId="LiveId" clId="{5B77A630-1C5C-4E29-AF44-3D15DB0F51C9}" dt="2020-05-25T04:22:12.334" v="8185" actId="478"/>
          <ac:spMkLst>
            <pc:docMk/>
            <pc:sldMk cId="3824280510" sldId="272"/>
            <ac:spMk id="20" creationId="{532D0F66-999F-4A9B-8784-CD220F281967}"/>
          </ac:spMkLst>
        </pc:spChg>
        <pc:spChg chg="add del">
          <ac:chgData name="Ashish Chauhan" userId="f33476bdcd3acd99" providerId="LiveId" clId="{5B77A630-1C5C-4E29-AF44-3D15DB0F51C9}" dt="2020-05-25T04:23:43.848" v="8200" actId="26606"/>
          <ac:spMkLst>
            <pc:docMk/>
            <pc:sldMk cId="3824280510" sldId="272"/>
            <ac:spMk id="21" creationId="{122F9423-F4B1-45D4-8445-E9991ECCBCCF}"/>
          </ac:spMkLst>
        </pc:spChg>
        <pc:spChg chg="add del">
          <ac:chgData name="Ashish Chauhan" userId="f33476bdcd3acd99" providerId="LiveId" clId="{5B77A630-1C5C-4E29-AF44-3D15DB0F51C9}" dt="2020-05-25T04:23:47.915" v="8202" actId="26606"/>
          <ac:spMkLst>
            <pc:docMk/>
            <pc:sldMk cId="3824280510" sldId="272"/>
            <ac:spMk id="27" creationId="{F0F47199-4BA7-4321-AD8B-750D19B9D3FE}"/>
          </ac:spMkLst>
        </pc:spChg>
        <pc:spChg chg="add del">
          <ac:chgData name="Ashish Chauhan" userId="f33476bdcd3acd99" providerId="LiveId" clId="{5B77A630-1C5C-4E29-AF44-3D15DB0F51C9}" dt="2020-05-25T04:23:52.177" v="8204" actId="26606"/>
          <ac:spMkLst>
            <pc:docMk/>
            <pc:sldMk cId="3824280510" sldId="272"/>
            <ac:spMk id="30" creationId="{122F9423-F4B1-45D4-8445-E9991ECCBCCF}"/>
          </ac:spMkLst>
        </pc:spChg>
        <pc:spChg chg="add">
          <ac:chgData name="Ashish Chauhan" userId="f33476bdcd3acd99" providerId="LiveId" clId="{5B77A630-1C5C-4E29-AF44-3D15DB0F51C9}" dt="2020-05-25T04:23:52.225" v="8205" actId="26606"/>
          <ac:spMkLst>
            <pc:docMk/>
            <pc:sldMk cId="3824280510" sldId="272"/>
            <ac:spMk id="36" creationId="{122F9423-F4B1-45D4-8445-E9991ECCBCCF}"/>
          </ac:spMkLst>
        </pc:spChg>
        <pc:grpChg chg="add del">
          <ac:chgData name="Ashish Chauhan" userId="f33476bdcd3acd99" providerId="LiveId" clId="{5B77A630-1C5C-4E29-AF44-3D15DB0F51C9}" dt="2020-05-25T04:23:43.848" v="8200" actId="26606"/>
          <ac:grpSpMkLst>
            <pc:docMk/>
            <pc:sldMk cId="3824280510" sldId="272"/>
            <ac:grpSpMk id="22" creationId="{770AE191-D2EA-45C9-A44D-830C188F74CB}"/>
          </ac:grpSpMkLst>
        </pc:grpChg>
        <pc:grpChg chg="add del">
          <ac:chgData name="Ashish Chauhan" userId="f33476bdcd3acd99" providerId="LiveId" clId="{5B77A630-1C5C-4E29-AF44-3D15DB0F51C9}" dt="2020-05-25T04:23:52.177" v="8204" actId="26606"/>
          <ac:grpSpMkLst>
            <pc:docMk/>
            <pc:sldMk cId="3824280510" sldId="272"/>
            <ac:grpSpMk id="31" creationId="{770AE191-D2EA-45C9-A44D-830C188F74CB}"/>
          </ac:grpSpMkLst>
        </pc:grpChg>
        <pc:grpChg chg="add">
          <ac:chgData name="Ashish Chauhan" userId="f33476bdcd3acd99" providerId="LiveId" clId="{5B77A630-1C5C-4E29-AF44-3D15DB0F51C9}" dt="2020-05-25T04:23:52.225" v="8205" actId="26606"/>
          <ac:grpSpMkLst>
            <pc:docMk/>
            <pc:sldMk cId="3824280510" sldId="272"/>
            <ac:grpSpMk id="37" creationId="{770AE191-D2EA-45C9-A44D-830C188F74CB}"/>
          </ac:grpSpMkLst>
        </pc:grpChg>
        <pc:graphicFrameChg chg="add del">
          <ac:chgData name="Ashish Chauhan" userId="f33476bdcd3acd99" providerId="LiveId" clId="{5B77A630-1C5C-4E29-AF44-3D15DB0F51C9}" dt="2020-05-25T04:23:26.761" v="8198" actId="26606"/>
          <ac:graphicFrameMkLst>
            <pc:docMk/>
            <pc:sldMk cId="3824280510" sldId="272"/>
            <ac:graphicFrameMk id="7" creationId="{15DFE280-9E60-433E-8ADC-7B2BC841A42A}"/>
          </ac:graphicFrameMkLst>
        </pc:graphicFrameChg>
        <pc:graphicFrameChg chg="add del">
          <ac:chgData name="Ashish Chauhan" userId="f33476bdcd3acd99" providerId="LiveId" clId="{5B77A630-1C5C-4E29-AF44-3D15DB0F51C9}" dt="2020-05-25T04:23:43.848" v="8200" actId="26606"/>
          <ac:graphicFrameMkLst>
            <pc:docMk/>
            <pc:sldMk cId="3824280510" sldId="272"/>
            <ac:graphicFrameMk id="25" creationId="{24DF8F7F-E125-4D77-9BBE-8B6034214F0F}"/>
          </ac:graphicFrameMkLst>
        </pc:graphicFrameChg>
        <pc:graphicFrameChg chg="add del">
          <ac:chgData name="Ashish Chauhan" userId="f33476bdcd3acd99" providerId="LiveId" clId="{5B77A630-1C5C-4E29-AF44-3D15DB0F51C9}" dt="2020-05-25T04:23:47.915" v="8202" actId="26606"/>
          <ac:graphicFrameMkLst>
            <pc:docMk/>
            <pc:sldMk cId="3824280510" sldId="272"/>
            <ac:graphicFrameMk id="28" creationId="{EE8A7B66-4BCD-4E9B-A8EC-78BBC2D9A616}"/>
          </ac:graphicFrameMkLst>
        </pc:graphicFrameChg>
        <pc:graphicFrameChg chg="add del">
          <ac:chgData name="Ashish Chauhan" userId="f33476bdcd3acd99" providerId="LiveId" clId="{5B77A630-1C5C-4E29-AF44-3D15DB0F51C9}" dt="2020-05-25T04:23:52.177" v="8204" actId="26606"/>
          <ac:graphicFrameMkLst>
            <pc:docMk/>
            <pc:sldMk cId="3824280510" sldId="272"/>
            <ac:graphicFrameMk id="34" creationId="{A5B94596-7132-46EE-B179-28BAD3BC0263}"/>
          </ac:graphicFrameMkLst>
        </pc:graphicFrameChg>
        <pc:graphicFrameChg chg="add">
          <ac:chgData name="Ashish Chauhan" userId="f33476bdcd3acd99" providerId="LiveId" clId="{5B77A630-1C5C-4E29-AF44-3D15DB0F51C9}" dt="2020-05-25T04:23:52.225" v="8205" actId="26606"/>
          <ac:graphicFrameMkLst>
            <pc:docMk/>
            <pc:sldMk cId="3824280510" sldId="272"/>
            <ac:graphicFrameMk id="40" creationId="{24DF8F7F-E125-4D77-9BBE-8B6034214F0F}"/>
          </ac:graphicFrameMkLst>
        </pc:graphicFrameChg>
        <pc:cxnChg chg="add del">
          <ac:chgData name="Ashish Chauhan" userId="f33476bdcd3acd99" providerId="LiveId" clId="{5B77A630-1C5C-4E29-AF44-3D15DB0F51C9}" dt="2020-05-24T05:25:06.264" v="2396" actId="11529"/>
          <ac:cxnSpMkLst>
            <pc:docMk/>
            <pc:sldMk cId="3824280510" sldId="272"/>
            <ac:cxnSpMk id="6" creationId="{F5987270-8227-4A4E-8DFC-790BCAA18B2F}"/>
          </ac:cxnSpMkLst>
        </pc:cxnChg>
        <pc:cxnChg chg="add del mod">
          <ac:chgData name="Ashish Chauhan" userId="f33476bdcd3acd99" providerId="LiveId" clId="{5B77A630-1C5C-4E29-AF44-3D15DB0F51C9}" dt="2020-05-25T04:22:15.120" v="8186" actId="478"/>
          <ac:cxnSpMkLst>
            <pc:docMk/>
            <pc:sldMk cId="3824280510" sldId="272"/>
            <ac:cxnSpMk id="8" creationId="{6EAD74BB-3448-405F-B962-BE13FEEDDE85}"/>
          </ac:cxnSpMkLst>
        </pc:cxnChg>
        <pc:cxnChg chg="add del">
          <ac:chgData name="Ashish Chauhan" userId="f33476bdcd3acd99" providerId="LiveId" clId="{5B77A630-1C5C-4E29-AF44-3D15DB0F51C9}" dt="2020-05-24T05:27:18.902" v="2495" actId="11529"/>
          <ac:cxnSpMkLst>
            <pc:docMk/>
            <pc:sldMk cId="3824280510" sldId="272"/>
            <ac:cxnSpMk id="12" creationId="{83CAC9ED-FAC5-4F71-ABD3-0D9F9A1176AF}"/>
          </ac:cxnSpMkLst>
        </pc:cxnChg>
        <pc:cxnChg chg="add del mod">
          <ac:chgData name="Ashish Chauhan" userId="f33476bdcd3acd99" providerId="LiveId" clId="{5B77A630-1C5C-4E29-AF44-3D15DB0F51C9}" dt="2020-05-25T04:22:17.381" v="8187" actId="478"/>
          <ac:cxnSpMkLst>
            <pc:docMk/>
            <pc:sldMk cId="3824280510" sldId="272"/>
            <ac:cxnSpMk id="14" creationId="{439F4DF1-FFAA-4CCF-A591-7D947E3A73C0}"/>
          </ac:cxnSpMkLst>
        </pc:cxnChg>
        <pc:cxnChg chg="add del mod">
          <ac:chgData name="Ashish Chauhan" userId="f33476bdcd3acd99" providerId="LiveId" clId="{5B77A630-1C5C-4E29-AF44-3D15DB0F51C9}" dt="2020-05-25T04:22:19.646" v="8188" actId="478"/>
          <ac:cxnSpMkLst>
            <pc:docMk/>
            <pc:sldMk cId="3824280510" sldId="272"/>
            <ac:cxnSpMk id="16" creationId="{BAB0AAC5-0B93-492E-BA2D-7C4F01C7D99B}"/>
          </ac:cxnSpMkLst>
        </pc:cxnChg>
        <pc:cxnChg chg="add del mod">
          <ac:chgData name="Ashish Chauhan" userId="f33476bdcd3acd99" providerId="LiveId" clId="{5B77A630-1C5C-4E29-AF44-3D15DB0F51C9}" dt="2020-05-25T04:22:21.979" v="8189" actId="478"/>
          <ac:cxnSpMkLst>
            <pc:docMk/>
            <pc:sldMk cId="3824280510" sldId="272"/>
            <ac:cxnSpMk id="19" creationId="{490DD57A-1DA8-49C5-AAD0-DBE967CCF2EB}"/>
          </ac:cxnSpMkLst>
        </pc:cxnChg>
      </pc:sldChg>
      <pc:sldChg chg="addSp delSp modSp new mod ord modTransition setBg modNotesTx">
        <pc:chgData name="Ashish Chauhan" userId="f33476bdcd3acd99" providerId="LiveId" clId="{5B77A630-1C5C-4E29-AF44-3D15DB0F51C9}" dt="2020-05-25T05:59:14.581" v="9210"/>
        <pc:sldMkLst>
          <pc:docMk/>
          <pc:sldMk cId="3526259462" sldId="273"/>
        </pc:sldMkLst>
        <pc:spChg chg="mod">
          <ac:chgData name="Ashish Chauhan" userId="f33476bdcd3acd99" providerId="LiveId" clId="{5B77A630-1C5C-4E29-AF44-3D15DB0F51C9}" dt="2020-05-24T15:30:40.763" v="6836" actId="20577"/>
          <ac:spMkLst>
            <pc:docMk/>
            <pc:sldMk cId="3526259462" sldId="273"/>
            <ac:spMk id="2" creationId="{5A454062-7A33-4D8F-91FC-8BDF6C762FF8}"/>
          </ac:spMkLst>
        </pc:spChg>
        <pc:spChg chg="del">
          <ac:chgData name="Ashish Chauhan" userId="f33476bdcd3acd99" providerId="LiveId" clId="{5B77A630-1C5C-4E29-AF44-3D15DB0F51C9}" dt="2020-05-24T15:21:13.773" v="6452"/>
          <ac:spMkLst>
            <pc:docMk/>
            <pc:sldMk cId="3526259462" sldId="273"/>
            <ac:spMk id="3" creationId="{B3C908B0-5D8B-4723-994E-EE3D1E0E47FA}"/>
          </ac:spMkLst>
        </pc:spChg>
        <pc:spChg chg="mod">
          <ac:chgData name="Ashish Chauhan" userId="f33476bdcd3acd99" providerId="LiveId" clId="{5B77A630-1C5C-4E29-AF44-3D15DB0F51C9}" dt="2020-05-24T15:24:10.063" v="6458" actId="26606"/>
          <ac:spMkLst>
            <pc:docMk/>
            <pc:sldMk cId="3526259462" sldId="273"/>
            <ac:spMk id="4" creationId="{2552B267-4934-4510-BD67-D5766E8701DC}"/>
          </ac:spMkLst>
        </pc:spChg>
        <pc:spChg chg="add">
          <ac:chgData name="Ashish Chauhan" userId="f33476bdcd3acd99" providerId="LiveId" clId="{5B77A630-1C5C-4E29-AF44-3D15DB0F51C9}" dt="2020-05-24T15:24:10.063" v="6458" actId="26606"/>
          <ac:spMkLst>
            <pc:docMk/>
            <pc:sldMk cId="3526259462" sldId="273"/>
            <ac:spMk id="13" creationId="{73DE2CFE-42F2-48F0-8706-5264E012B10C}"/>
          </ac:spMkLst>
        </pc:spChg>
        <pc:picChg chg="add mod ord">
          <ac:chgData name="Ashish Chauhan" userId="f33476bdcd3acd99" providerId="LiveId" clId="{5B77A630-1C5C-4E29-AF44-3D15DB0F51C9}" dt="2020-05-24T15:24:10.063" v="6458" actId="26606"/>
          <ac:picMkLst>
            <pc:docMk/>
            <pc:sldMk cId="3526259462" sldId="273"/>
            <ac:picMk id="5" creationId="{9B9A6DFD-07BB-4229-9E17-D776F6944D1B}"/>
          </ac:picMkLst>
        </pc:picChg>
        <pc:picChg chg="add mod">
          <ac:chgData name="Ashish Chauhan" userId="f33476bdcd3acd99" providerId="LiveId" clId="{5B77A630-1C5C-4E29-AF44-3D15DB0F51C9}" dt="2020-05-24T15:27:43.736" v="6760" actId="27614"/>
          <ac:picMkLst>
            <pc:docMk/>
            <pc:sldMk cId="3526259462" sldId="273"/>
            <ac:picMk id="6" creationId="{287A1C4A-1456-49AE-A239-B21AE8CFA0EE}"/>
          </ac:picMkLst>
        </pc:picChg>
        <pc:picChg chg="add mod">
          <ac:chgData name="Ashish Chauhan" userId="f33476bdcd3acd99" providerId="LiveId" clId="{5B77A630-1C5C-4E29-AF44-3D15DB0F51C9}" dt="2020-05-24T15:27:43.986" v="6761" actId="27614"/>
          <ac:picMkLst>
            <pc:docMk/>
            <pc:sldMk cId="3526259462" sldId="273"/>
            <ac:picMk id="7" creationId="{C03ABA86-0B9A-47C0-93EF-D1231E784725}"/>
          </ac:picMkLst>
        </pc:picChg>
        <pc:picChg chg="add mod">
          <ac:chgData name="Ashish Chauhan" userId="f33476bdcd3acd99" providerId="LiveId" clId="{5B77A630-1C5C-4E29-AF44-3D15DB0F51C9}" dt="2020-05-24T15:27:44.248" v="6762" actId="27614"/>
          <ac:picMkLst>
            <pc:docMk/>
            <pc:sldMk cId="3526259462" sldId="273"/>
            <ac:picMk id="8" creationId="{59F65539-3CEE-482F-AED4-71DEA9282EEE}"/>
          </ac:picMkLst>
        </pc:picChg>
      </pc:sldChg>
      <pc:sldChg chg="addSp delSp modSp new mod ord modTransition setBg">
        <pc:chgData name="Ashish Chauhan" userId="f33476bdcd3acd99" providerId="LiveId" clId="{5B77A630-1C5C-4E29-AF44-3D15DB0F51C9}" dt="2020-06-13T02:04:15.845" v="9240"/>
        <pc:sldMkLst>
          <pc:docMk/>
          <pc:sldMk cId="2645140382" sldId="274"/>
        </pc:sldMkLst>
        <pc:spChg chg="mod ord">
          <ac:chgData name="Ashish Chauhan" userId="f33476bdcd3acd99" providerId="LiveId" clId="{5B77A630-1C5C-4E29-AF44-3D15DB0F51C9}" dt="2020-05-25T04:05:18.616" v="7689" actId="26606"/>
          <ac:spMkLst>
            <pc:docMk/>
            <pc:sldMk cId="2645140382" sldId="274"/>
            <ac:spMk id="2" creationId="{E72F4668-90EC-4EDA-BC42-7478A8A48F10}"/>
          </ac:spMkLst>
        </pc:spChg>
        <pc:spChg chg="del">
          <ac:chgData name="Ashish Chauhan" userId="f33476bdcd3acd99" providerId="LiveId" clId="{5B77A630-1C5C-4E29-AF44-3D15DB0F51C9}" dt="2020-05-25T04:04:21.034" v="7683" actId="931"/>
          <ac:spMkLst>
            <pc:docMk/>
            <pc:sldMk cId="2645140382" sldId="274"/>
            <ac:spMk id="3" creationId="{C27599E8-90D3-4B6A-BF33-1473035DEC67}"/>
          </ac:spMkLst>
        </pc:spChg>
        <pc:spChg chg="mod">
          <ac:chgData name="Ashish Chauhan" userId="f33476bdcd3acd99" providerId="LiveId" clId="{5B77A630-1C5C-4E29-AF44-3D15DB0F51C9}" dt="2020-05-25T04:05:18.616" v="7689" actId="26606"/>
          <ac:spMkLst>
            <pc:docMk/>
            <pc:sldMk cId="2645140382" sldId="274"/>
            <ac:spMk id="4" creationId="{585B2AB6-8EE7-4126-9635-6EAD335F8B84}"/>
          </ac:spMkLst>
        </pc:spChg>
        <pc:spChg chg="add del">
          <ac:chgData name="Ashish Chauhan" userId="f33476bdcd3acd99" providerId="LiveId" clId="{5B77A630-1C5C-4E29-AF44-3D15DB0F51C9}" dt="2020-05-25T04:05:18.616" v="7689" actId="26606"/>
          <ac:spMkLst>
            <pc:docMk/>
            <pc:sldMk cId="2645140382" sldId="274"/>
            <ac:spMk id="11" creationId="{0671A8AE-40A1-4631-A6B8-581AFF065482}"/>
          </ac:spMkLst>
        </pc:spChg>
        <pc:spChg chg="add del">
          <ac:chgData name="Ashish Chauhan" userId="f33476bdcd3acd99" providerId="LiveId" clId="{5B77A630-1C5C-4E29-AF44-3D15DB0F51C9}" dt="2020-05-25T04:05:18.616" v="7689" actId="26606"/>
          <ac:spMkLst>
            <pc:docMk/>
            <pc:sldMk cId="2645140382" sldId="274"/>
            <ac:spMk id="13" creationId="{AB58EF07-17C2-48CF-ABB0-EEF1F17CB8F0}"/>
          </ac:spMkLst>
        </pc:spChg>
        <pc:spChg chg="add del">
          <ac:chgData name="Ashish Chauhan" userId="f33476bdcd3acd99" providerId="LiveId" clId="{5B77A630-1C5C-4E29-AF44-3D15DB0F51C9}" dt="2020-05-25T04:05:18.616" v="7689" actId="26606"/>
          <ac:spMkLst>
            <pc:docMk/>
            <pc:sldMk cId="2645140382" sldId="274"/>
            <ac:spMk id="15" creationId="{AF2F604E-43BE-4DC3-B983-E071523364F8}"/>
          </ac:spMkLst>
        </pc:spChg>
        <pc:spChg chg="add del">
          <ac:chgData name="Ashish Chauhan" userId="f33476bdcd3acd99" providerId="LiveId" clId="{5B77A630-1C5C-4E29-AF44-3D15DB0F51C9}" dt="2020-05-25T04:05:18.616" v="7689" actId="26606"/>
          <ac:spMkLst>
            <pc:docMk/>
            <pc:sldMk cId="2645140382" sldId="274"/>
            <ac:spMk id="17" creationId="{08C9B587-E65E-4B52-B37C-ABEBB6E87928}"/>
          </ac:spMkLst>
        </pc:spChg>
        <pc:spChg chg="add">
          <ac:chgData name="Ashish Chauhan" userId="f33476bdcd3acd99" providerId="LiveId" clId="{5B77A630-1C5C-4E29-AF44-3D15DB0F51C9}" dt="2020-05-25T04:05:18.616" v="7689" actId="26606"/>
          <ac:spMkLst>
            <pc:docMk/>
            <pc:sldMk cId="2645140382" sldId="274"/>
            <ac:spMk id="22" creationId="{62542EEC-4F7C-4AE2-933E-EAC8EB3FA378}"/>
          </ac:spMkLst>
        </pc:spChg>
        <pc:spChg chg="add">
          <ac:chgData name="Ashish Chauhan" userId="f33476bdcd3acd99" providerId="LiveId" clId="{5B77A630-1C5C-4E29-AF44-3D15DB0F51C9}" dt="2020-05-25T04:05:18.616" v="7689" actId="26606"/>
          <ac:spMkLst>
            <pc:docMk/>
            <pc:sldMk cId="2645140382" sldId="274"/>
            <ac:spMk id="24" creationId="{B81933D1-5615-42C7-9C0B-4EB7105CCE2D}"/>
          </ac:spMkLst>
        </pc:spChg>
        <pc:spChg chg="add">
          <ac:chgData name="Ashish Chauhan" userId="f33476bdcd3acd99" providerId="LiveId" clId="{5B77A630-1C5C-4E29-AF44-3D15DB0F51C9}" dt="2020-05-25T04:05:18.616" v="7689" actId="26606"/>
          <ac:spMkLst>
            <pc:docMk/>
            <pc:sldMk cId="2645140382" sldId="274"/>
            <ac:spMk id="26" creationId="{19C9EAEA-39D0-4B0E-A0EB-51E7B26740B1}"/>
          </ac:spMkLst>
        </pc:spChg>
        <pc:grpChg chg="add">
          <ac:chgData name="Ashish Chauhan" userId="f33476bdcd3acd99" providerId="LiveId" clId="{5B77A630-1C5C-4E29-AF44-3D15DB0F51C9}" dt="2020-05-25T04:05:18.616" v="7689" actId="26606"/>
          <ac:grpSpMkLst>
            <pc:docMk/>
            <pc:sldMk cId="2645140382" sldId="274"/>
            <ac:grpSpMk id="28" creationId="{032D8612-31EB-44CF-A1D0-14FD4C705424}"/>
          </ac:grpSpMkLst>
        </pc:grpChg>
        <pc:picChg chg="add mod ord">
          <ac:chgData name="Ashish Chauhan" userId="f33476bdcd3acd99" providerId="LiveId" clId="{5B77A630-1C5C-4E29-AF44-3D15DB0F51C9}" dt="2020-05-25T04:05:18.616" v="7689" actId="26606"/>
          <ac:picMkLst>
            <pc:docMk/>
            <pc:sldMk cId="2645140382" sldId="274"/>
            <ac:picMk id="6" creationId="{467BE813-0BFC-41FE-84D3-E9C305C7B793}"/>
          </ac:picMkLst>
        </pc:picChg>
      </pc:sldChg>
      <pc:sldChg chg="addSp delSp modSp new mod ord modTransition setBg modNotesTx">
        <pc:chgData name="Ashish Chauhan" userId="f33476bdcd3acd99" providerId="LiveId" clId="{5B77A630-1C5C-4E29-AF44-3D15DB0F51C9}" dt="2020-05-25T06:00:01.940" v="9215"/>
        <pc:sldMkLst>
          <pc:docMk/>
          <pc:sldMk cId="2596996113" sldId="275"/>
        </pc:sldMkLst>
        <pc:spChg chg="mod">
          <ac:chgData name="Ashish Chauhan" userId="f33476bdcd3acd99" providerId="LiveId" clId="{5B77A630-1C5C-4E29-AF44-3D15DB0F51C9}" dt="2020-05-25T04:19:43.647" v="8170" actId="20577"/>
          <ac:spMkLst>
            <pc:docMk/>
            <pc:sldMk cId="2596996113" sldId="275"/>
            <ac:spMk id="2" creationId="{227CF559-B865-41E6-A6F4-870277277606}"/>
          </ac:spMkLst>
        </pc:spChg>
        <pc:spChg chg="del">
          <ac:chgData name="Ashish Chauhan" userId="f33476bdcd3acd99" providerId="LiveId" clId="{5B77A630-1C5C-4E29-AF44-3D15DB0F51C9}" dt="2020-05-25T04:07:56.438" v="7715" actId="931"/>
          <ac:spMkLst>
            <pc:docMk/>
            <pc:sldMk cId="2596996113" sldId="275"/>
            <ac:spMk id="3" creationId="{34D28D95-5417-4DE8-B77C-1076096588C4}"/>
          </ac:spMkLst>
        </pc:spChg>
        <pc:spChg chg="mod ord">
          <ac:chgData name="Ashish Chauhan" userId="f33476bdcd3acd99" providerId="LiveId" clId="{5B77A630-1C5C-4E29-AF44-3D15DB0F51C9}" dt="2020-05-25T04:09:51.777" v="7735" actId="26606"/>
          <ac:spMkLst>
            <pc:docMk/>
            <pc:sldMk cId="2596996113" sldId="275"/>
            <ac:spMk id="4" creationId="{9C0F665F-C40B-42BC-A373-A73C3D0F5F32}"/>
          </ac:spMkLst>
        </pc:spChg>
        <pc:spChg chg="add del">
          <ac:chgData name="Ashish Chauhan" userId="f33476bdcd3acd99" providerId="LiveId" clId="{5B77A630-1C5C-4E29-AF44-3D15DB0F51C9}" dt="2020-05-25T04:09:51.777" v="7735" actId="26606"/>
          <ac:spMkLst>
            <pc:docMk/>
            <pc:sldMk cId="2596996113" sldId="275"/>
            <ac:spMk id="15" creationId="{BD02D496-6B73-4F97-A645-768B8C29FBEE}"/>
          </ac:spMkLst>
        </pc:spChg>
        <pc:spChg chg="add del">
          <ac:chgData name="Ashish Chauhan" userId="f33476bdcd3acd99" providerId="LiveId" clId="{5B77A630-1C5C-4E29-AF44-3D15DB0F51C9}" dt="2020-05-25T04:09:51.777" v="7735" actId="26606"/>
          <ac:spMkLst>
            <pc:docMk/>
            <pc:sldMk cId="2596996113" sldId="275"/>
            <ac:spMk id="21" creationId="{04357C93-F0CB-4A1C-8F77-4E9063789819}"/>
          </ac:spMkLst>
        </pc:spChg>
        <pc:spChg chg="add">
          <ac:chgData name="Ashish Chauhan" userId="f33476bdcd3acd99" providerId="LiveId" clId="{5B77A630-1C5C-4E29-AF44-3D15DB0F51C9}" dt="2020-05-25T04:09:51.777" v="7735" actId="26606"/>
          <ac:spMkLst>
            <pc:docMk/>
            <pc:sldMk cId="2596996113" sldId="275"/>
            <ac:spMk id="26" creationId="{1707FC24-6981-43D9-B525-C7832BA22463}"/>
          </ac:spMkLst>
        </pc:spChg>
        <pc:grpChg chg="add del">
          <ac:chgData name="Ashish Chauhan" userId="f33476bdcd3acd99" providerId="LiveId" clId="{5B77A630-1C5C-4E29-AF44-3D15DB0F51C9}" dt="2020-05-25T04:09:51.777" v="7735" actId="26606"/>
          <ac:grpSpMkLst>
            <pc:docMk/>
            <pc:sldMk cId="2596996113" sldId="275"/>
            <ac:grpSpMk id="17" creationId="{3AF6A671-C637-4547-85F4-51B6D1881399}"/>
          </ac:grpSpMkLst>
        </pc:grpChg>
        <pc:picChg chg="add mod">
          <ac:chgData name="Ashish Chauhan" userId="f33476bdcd3acd99" providerId="LiveId" clId="{5B77A630-1C5C-4E29-AF44-3D15DB0F51C9}" dt="2020-05-25T04:13:54.751" v="7808" actId="14100"/>
          <ac:picMkLst>
            <pc:docMk/>
            <pc:sldMk cId="2596996113" sldId="275"/>
            <ac:picMk id="6" creationId="{4861145D-24D0-412E-8C2A-12C7A793C2E0}"/>
          </ac:picMkLst>
        </pc:picChg>
        <pc:picChg chg="add mod">
          <ac:chgData name="Ashish Chauhan" userId="f33476bdcd3acd99" providerId="LiveId" clId="{5B77A630-1C5C-4E29-AF44-3D15DB0F51C9}" dt="2020-05-25T04:13:57.374" v="7809" actId="14100"/>
          <ac:picMkLst>
            <pc:docMk/>
            <pc:sldMk cId="2596996113" sldId="275"/>
            <ac:picMk id="8" creationId="{1CFE69DD-0CD6-44CF-9774-7F58236A7299}"/>
          </ac:picMkLst>
        </pc:picChg>
        <pc:picChg chg="add mod">
          <ac:chgData name="Ashish Chauhan" userId="f33476bdcd3acd99" providerId="LiveId" clId="{5B77A630-1C5C-4E29-AF44-3D15DB0F51C9}" dt="2020-05-25T04:14:00.703" v="7810" actId="14100"/>
          <ac:picMkLst>
            <pc:docMk/>
            <pc:sldMk cId="2596996113" sldId="275"/>
            <ac:picMk id="10" creationId="{7BB7DF88-5CEC-4536-9161-C58410E6DA0C}"/>
          </ac:picMkLst>
        </pc:picChg>
      </pc:sldChg>
      <pc:sldChg chg="addSp delSp modSp new mod ord modTransition setBg delDesignElem">
        <pc:chgData name="Ashish Chauhan" userId="f33476bdcd3acd99" providerId="LiveId" clId="{5B77A630-1C5C-4E29-AF44-3D15DB0F51C9}" dt="2020-05-25T06:01:33.339" v="9226"/>
        <pc:sldMkLst>
          <pc:docMk/>
          <pc:sldMk cId="3186364230" sldId="276"/>
        </pc:sldMkLst>
        <pc:spChg chg="del mod">
          <ac:chgData name="Ashish Chauhan" userId="f33476bdcd3acd99" providerId="LiveId" clId="{5B77A630-1C5C-4E29-AF44-3D15DB0F51C9}" dt="2020-05-25T05:02:28.990" v="8681"/>
          <ac:spMkLst>
            <pc:docMk/>
            <pc:sldMk cId="3186364230" sldId="276"/>
            <ac:spMk id="2" creationId="{ED4D30B5-60C3-4AD9-94BF-D5FF121D5654}"/>
          </ac:spMkLst>
        </pc:spChg>
        <pc:spChg chg="del">
          <ac:chgData name="Ashish Chauhan" userId="f33476bdcd3acd99" providerId="LiveId" clId="{5B77A630-1C5C-4E29-AF44-3D15DB0F51C9}" dt="2020-05-25T05:00:47.489" v="8658" actId="931"/>
          <ac:spMkLst>
            <pc:docMk/>
            <pc:sldMk cId="3186364230" sldId="276"/>
            <ac:spMk id="3" creationId="{A95731B7-8BFD-46B7-97AF-14EFBDDE266A}"/>
          </ac:spMkLst>
        </pc:spChg>
        <pc:spChg chg="mod ord">
          <ac:chgData name="Ashish Chauhan" userId="f33476bdcd3acd99" providerId="LiveId" clId="{5B77A630-1C5C-4E29-AF44-3D15DB0F51C9}" dt="2020-05-25T05:03:01.998" v="8693" actId="26606"/>
          <ac:spMkLst>
            <pc:docMk/>
            <pc:sldMk cId="3186364230" sldId="276"/>
            <ac:spMk id="4" creationId="{5E4FA90A-8DE1-473E-AFC8-C4DA10C0B84C}"/>
          </ac:spMkLst>
        </pc:spChg>
        <pc:spChg chg="add del">
          <ac:chgData name="Ashish Chauhan" userId="f33476bdcd3acd99" providerId="LiveId" clId="{5B77A630-1C5C-4E29-AF44-3D15DB0F51C9}" dt="2020-05-25T05:02:04.164" v="8671" actId="931"/>
          <ac:spMkLst>
            <pc:docMk/>
            <pc:sldMk cId="3186364230" sldId="276"/>
            <ac:spMk id="14" creationId="{963513B5-A7DF-4F77-805F-CB2245FCD210}"/>
          </ac:spMkLst>
        </pc:spChg>
        <pc:spChg chg="add del mod">
          <ac:chgData name="Ashish Chauhan" userId="f33476bdcd3acd99" providerId="LiveId" clId="{5B77A630-1C5C-4E29-AF44-3D15DB0F51C9}" dt="2020-05-25T05:02:28.990" v="8681"/>
          <ac:spMkLst>
            <pc:docMk/>
            <pc:sldMk cId="3186364230" sldId="276"/>
            <ac:spMk id="15" creationId="{9D13B9F7-3055-46DB-BBAD-550FA2D439F7}"/>
          </ac:spMkLst>
        </pc:spChg>
        <pc:spChg chg="add del">
          <ac:chgData name="Ashish Chauhan" userId="f33476bdcd3acd99" providerId="LiveId" clId="{5B77A630-1C5C-4E29-AF44-3D15DB0F51C9}" dt="2020-05-25T05:02:28.990" v="8681"/>
          <ac:spMkLst>
            <pc:docMk/>
            <pc:sldMk cId="3186364230" sldId="276"/>
            <ac:spMk id="17" creationId="{E8A8EAB8-D2FF-444D-B34B-7D32F106AD0E}"/>
          </ac:spMkLst>
        </pc:spChg>
        <pc:spChg chg="add">
          <ac:chgData name="Ashish Chauhan" userId="f33476bdcd3acd99" providerId="LiveId" clId="{5B77A630-1C5C-4E29-AF44-3D15DB0F51C9}" dt="2020-05-25T05:03:01.998" v="8693" actId="26606"/>
          <ac:spMkLst>
            <pc:docMk/>
            <pc:sldMk cId="3186364230" sldId="276"/>
            <ac:spMk id="37" creationId="{799448F2-0E5B-42DA-B2D1-11A14E947BD4}"/>
          </ac:spMkLst>
        </pc:spChg>
        <pc:spChg chg="add">
          <ac:chgData name="Ashish Chauhan" userId="f33476bdcd3acd99" providerId="LiveId" clId="{5B77A630-1C5C-4E29-AF44-3D15DB0F51C9}" dt="2020-05-25T05:03:01.998" v="8693" actId="26606"/>
          <ac:spMkLst>
            <pc:docMk/>
            <pc:sldMk cId="3186364230" sldId="276"/>
            <ac:spMk id="39" creationId="{4E8A7552-20E1-4F34-ADAB-C1DB6634D47E}"/>
          </ac:spMkLst>
        </pc:spChg>
        <pc:grpChg chg="add del">
          <ac:chgData name="Ashish Chauhan" userId="f33476bdcd3acd99" providerId="LiveId" clId="{5B77A630-1C5C-4E29-AF44-3D15DB0F51C9}" dt="2020-05-25T05:02:28.990" v="8681"/>
          <ac:grpSpMkLst>
            <pc:docMk/>
            <pc:sldMk cId="3186364230" sldId="276"/>
            <ac:grpSpMk id="19" creationId="{1CF03BDF-BAB0-4895-98AF-E26EE081D9B0}"/>
          </ac:grpSpMkLst>
        </pc:grpChg>
        <pc:grpChg chg="add del">
          <ac:chgData name="Ashish Chauhan" userId="f33476bdcd3acd99" providerId="LiveId" clId="{5B77A630-1C5C-4E29-AF44-3D15DB0F51C9}" dt="2020-05-25T05:02:28.990" v="8681"/>
          <ac:grpSpMkLst>
            <pc:docMk/>
            <pc:sldMk cId="3186364230" sldId="276"/>
            <ac:grpSpMk id="25" creationId="{9D20816A-53A8-414B-9615-2877C1081698}"/>
          </ac:grpSpMkLst>
        </pc:grpChg>
        <pc:grpChg chg="add del">
          <ac:chgData name="Ashish Chauhan" userId="f33476bdcd3acd99" providerId="LiveId" clId="{5B77A630-1C5C-4E29-AF44-3D15DB0F51C9}" dt="2020-05-25T05:02:28.990" v="8681"/>
          <ac:grpSpMkLst>
            <pc:docMk/>
            <pc:sldMk cId="3186364230" sldId="276"/>
            <ac:grpSpMk id="29" creationId="{39805232-5777-4A85-942E-6BB80CF20A85}"/>
          </ac:grpSpMkLst>
        </pc:grpChg>
        <pc:picChg chg="add del mod ord">
          <ac:chgData name="Ashish Chauhan" userId="f33476bdcd3acd99" providerId="LiveId" clId="{5B77A630-1C5C-4E29-AF44-3D15DB0F51C9}" dt="2020-05-25T05:02:34.620" v="8683" actId="478"/>
          <ac:picMkLst>
            <pc:docMk/>
            <pc:sldMk cId="3186364230" sldId="276"/>
            <ac:picMk id="6" creationId="{7C55B1EC-1D11-4227-9921-F301D1B6B009}"/>
          </ac:picMkLst>
        </pc:picChg>
        <pc:picChg chg="add del mod ord">
          <ac:chgData name="Ashish Chauhan" userId="f33476bdcd3acd99" providerId="LiveId" clId="{5B77A630-1C5C-4E29-AF44-3D15DB0F51C9}" dt="2020-05-25T05:02:32.039" v="8682" actId="478"/>
          <ac:picMkLst>
            <pc:docMk/>
            <pc:sldMk cId="3186364230" sldId="276"/>
            <ac:picMk id="8" creationId="{BDFDFD51-8CBA-45BB-8A04-31455EF5E67F}"/>
          </ac:picMkLst>
        </pc:picChg>
        <pc:picChg chg="add del mod">
          <ac:chgData name="Ashish Chauhan" userId="f33476bdcd3acd99" providerId="LiveId" clId="{5B77A630-1C5C-4E29-AF44-3D15DB0F51C9}" dt="2020-05-25T05:01:41.835" v="8670" actId="478"/>
          <ac:picMkLst>
            <pc:docMk/>
            <pc:sldMk cId="3186364230" sldId="276"/>
            <ac:picMk id="10" creationId="{A59382F9-673E-490E-BE0C-5CD0303532A3}"/>
          </ac:picMkLst>
        </pc:picChg>
        <pc:picChg chg="add del mod">
          <ac:chgData name="Ashish Chauhan" userId="f33476bdcd3acd99" providerId="LiveId" clId="{5B77A630-1C5C-4E29-AF44-3D15DB0F51C9}" dt="2020-05-25T05:02:18.689" v="8679" actId="478"/>
          <ac:picMkLst>
            <pc:docMk/>
            <pc:sldMk cId="3186364230" sldId="276"/>
            <ac:picMk id="12" creationId="{CC6A84B0-FAE8-469B-BD68-EB0550D122B4}"/>
          </ac:picMkLst>
        </pc:picChg>
        <pc:picChg chg="add mod">
          <ac:chgData name="Ashish Chauhan" userId="f33476bdcd3acd99" providerId="LiveId" clId="{5B77A630-1C5C-4E29-AF44-3D15DB0F51C9}" dt="2020-05-25T05:03:14.369" v="8696" actId="14100"/>
          <ac:picMkLst>
            <pc:docMk/>
            <pc:sldMk cId="3186364230" sldId="276"/>
            <ac:picMk id="18" creationId="{09450485-127F-4CE6-BE9B-845449EE5B37}"/>
          </ac:picMkLst>
        </pc:picChg>
        <pc:picChg chg="add mod">
          <ac:chgData name="Ashish Chauhan" userId="f33476bdcd3acd99" providerId="LiveId" clId="{5B77A630-1C5C-4E29-AF44-3D15DB0F51C9}" dt="2020-05-25T05:03:14.369" v="8696" actId="14100"/>
          <ac:picMkLst>
            <pc:docMk/>
            <pc:sldMk cId="3186364230" sldId="276"/>
            <ac:picMk id="24" creationId="{34BF001F-9F3B-4D41-89F7-19E44A399129}"/>
          </ac:picMkLst>
        </pc:picChg>
        <pc:picChg chg="add mod ord">
          <ac:chgData name="Ashish Chauhan" userId="f33476bdcd3acd99" providerId="LiveId" clId="{5B77A630-1C5C-4E29-AF44-3D15DB0F51C9}" dt="2020-05-25T05:03:14.369" v="8696" actId="14100"/>
          <ac:picMkLst>
            <pc:docMk/>
            <pc:sldMk cId="3186364230" sldId="276"/>
            <ac:picMk id="32" creationId="{79EC8839-F0F9-45BA-95BC-87419FD070A1}"/>
          </ac:picMkLst>
        </pc:picChg>
        <pc:cxnChg chg="add del">
          <ac:chgData name="Ashish Chauhan" userId="f33476bdcd3acd99" providerId="LiveId" clId="{5B77A630-1C5C-4E29-AF44-3D15DB0F51C9}" dt="2020-05-25T05:02:28.990" v="8681"/>
          <ac:cxnSpMkLst>
            <pc:docMk/>
            <pc:sldMk cId="3186364230" sldId="276"/>
            <ac:cxnSpMk id="23" creationId="{DAE05351-315A-4BA9-A90A-FE5C949522D1}"/>
          </ac:cxnSpMkLst>
        </pc:cxnChg>
      </pc:sldChg>
      <pc:sldChg chg="modSp add mod modTransition modNotesTx">
        <pc:chgData name="Ashish Chauhan" userId="f33476bdcd3acd99" providerId="LiveId" clId="{5B77A630-1C5C-4E29-AF44-3D15DB0F51C9}" dt="2020-05-25T06:01:28.579" v="9225"/>
        <pc:sldMkLst>
          <pc:docMk/>
          <pc:sldMk cId="3919788371" sldId="277"/>
        </pc:sldMkLst>
        <pc:spChg chg="mod">
          <ac:chgData name="Ashish Chauhan" userId="f33476bdcd3acd99" providerId="LiveId" clId="{5B77A630-1C5C-4E29-AF44-3D15DB0F51C9}" dt="2020-05-25T04:48:01.226" v="8595" actId="255"/>
          <ac:spMkLst>
            <pc:docMk/>
            <pc:sldMk cId="3919788371" sldId="277"/>
            <ac:spMk id="3" creationId="{7F9E8FC9-65A3-42BE-9BD4-32E31EBB05CC}"/>
          </ac:spMkLst>
        </pc:spChg>
      </pc:sldChg>
      <pc:sldChg chg="addSp delSp modSp new mod ord modTransition setBg delDesignElem modNotesTx">
        <pc:chgData name="Ashish Chauhan" userId="f33476bdcd3acd99" providerId="LiveId" clId="{5B77A630-1C5C-4E29-AF44-3D15DB0F51C9}" dt="2020-05-25T06:00:53.260" v="9221"/>
        <pc:sldMkLst>
          <pc:docMk/>
          <pc:sldMk cId="856566639" sldId="278"/>
        </pc:sldMkLst>
        <pc:spChg chg="del">
          <ac:chgData name="Ashish Chauhan" userId="f33476bdcd3acd99" providerId="LiveId" clId="{5B77A630-1C5C-4E29-AF44-3D15DB0F51C9}" dt="2020-05-25T04:50:28.823" v="8596"/>
          <ac:spMkLst>
            <pc:docMk/>
            <pc:sldMk cId="856566639" sldId="278"/>
            <ac:spMk id="2" creationId="{8EFF7ADC-E840-4960-9BF0-9238B3985349}"/>
          </ac:spMkLst>
        </pc:spChg>
        <pc:spChg chg="del">
          <ac:chgData name="Ashish Chauhan" userId="f33476bdcd3acd99" providerId="LiveId" clId="{5B77A630-1C5C-4E29-AF44-3D15DB0F51C9}" dt="2020-05-25T04:50:28.823" v="8596"/>
          <ac:spMkLst>
            <pc:docMk/>
            <pc:sldMk cId="856566639" sldId="278"/>
            <ac:spMk id="3" creationId="{4A250894-0257-470E-B2F8-D5F10854AB42}"/>
          </ac:spMkLst>
        </pc:spChg>
        <pc:spChg chg="mod ord">
          <ac:chgData name="Ashish Chauhan" userId="f33476bdcd3acd99" providerId="LiveId" clId="{5B77A630-1C5C-4E29-AF44-3D15DB0F51C9}" dt="2020-05-25T04:59:07.664" v="8644" actId="26606"/>
          <ac:spMkLst>
            <pc:docMk/>
            <pc:sldMk cId="856566639" sldId="278"/>
            <ac:spMk id="4" creationId="{7664F1C8-303C-440F-B0BB-8E55C32E1082}"/>
          </ac:spMkLst>
        </pc:spChg>
        <pc:spChg chg="add del">
          <ac:chgData name="Ashish Chauhan" userId="f33476bdcd3acd99" providerId="LiveId" clId="{5B77A630-1C5C-4E29-AF44-3D15DB0F51C9}" dt="2020-05-25T04:51:45.057" v="8609" actId="26606"/>
          <ac:spMkLst>
            <pc:docMk/>
            <pc:sldMk cId="856566639" sldId="278"/>
            <ac:spMk id="15" creationId="{AA3CC463-F933-4AC4-86E1-5AC14B0C3163}"/>
          </ac:spMkLst>
        </pc:spChg>
        <pc:spChg chg="add del">
          <ac:chgData name="Ashish Chauhan" userId="f33476bdcd3acd99" providerId="LiveId" clId="{5B77A630-1C5C-4E29-AF44-3D15DB0F51C9}" dt="2020-05-25T04:51:45.057" v="8609" actId="26606"/>
          <ac:spMkLst>
            <pc:docMk/>
            <pc:sldMk cId="856566639" sldId="278"/>
            <ac:spMk id="17" creationId="{6025D2DB-A12A-44DB-B00E-F4D622329EDD}"/>
          </ac:spMkLst>
        </pc:spChg>
        <pc:spChg chg="add del">
          <ac:chgData name="Ashish Chauhan" userId="f33476bdcd3acd99" providerId="LiveId" clId="{5B77A630-1C5C-4E29-AF44-3D15DB0F51C9}" dt="2020-05-25T04:51:45.057" v="8609" actId="26606"/>
          <ac:spMkLst>
            <pc:docMk/>
            <pc:sldMk cId="856566639" sldId="278"/>
            <ac:spMk id="19" creationId="{CE7E7877-F64E-4EEA-B778-138031EFF874}"/>
          </ac:spMkLst>
        </pc:spChg>
        <pc:spChg chg="add">
          <ac:chgData name="Ashish Chauhan" userId="f33476bdcd3acd99" providerId="LiveId" clId="{5B77A630-1C5C-4E29-AF44-3D15DB0F51C9}" dt="2020-05-25T04:59:07.664" v="8644" actId="26606"/>
          <ac:spMkLst>
            <pc:docMk/>
            <pc:sldMk cId="856566639" sldId="278"/>
            <ac:spMk id="20" creationId="{D9C4A1E0-B30B-4F81-873C-F77710333B2A}"/>
          </ac:spMkLst>
        </pc:spChg>
        <pc:spChg chg="add del">
          <ac:chgData name="Ashish Chauhan" userId="f33476bdcd3acd99" providerId="LiveId" clId="{5B77A630-1C5C-4E29-AF44-3D15DB0F51C9}" dt="2020-05-25T04:51:45.057" v="8609" actId="26606"/>
          <ac:spMkLst>
            <pc:docMk/>
            <pc:sldMk cId="856566639" sldId="278"/>
            <ac:spMk id="21" creationId="{7DD6C4F3-70FD-4F13-919C-702EE4886499}"/>
          </ac:spMkLst>
        </pc:spChg>
        <pc:spChg chg="add">
          <ac:chgData name="Ashish Chauhan" userId="f33476bdcd3acd99" providerId="LiveId" clId="{5B77A630-1C5C-4E29-AF44-3D15DB0F51C9}" dt="2020-05-25T04:59:07.664" v="8644" actId="26606"/>
          <ac:spMkLst>
            <pc:docMk/>
            <pc:sldMk cId="856566639" sldId="278"/>
            <ac:spMk id="22" creationId="{2884BC28-8C65-4886-B01A-667342EB70D7}"/>
          </ac:spMkLst>
        </pc:spChg>
        <pc:spChg chg="add del">
          <ac:chgData name="Ashish Chauhan" userId="f33476bdcd3acd99" providerId="LiveId" clId="{5B77A630-1C5C-4E29-AF44-3D15DB0F51C9}" dt="2020-05-25T04:58:42.940" v="8635" actId="26606"/>
          <ac:spMkLst>
            <pc:docMk/>
            <pc:sldMk cId="856566639" sldId="278"/>
            <ac:spMk id="23" creationId="{9527FCEA-6143-4C5E-8C45-8AC9237ADE89}"/>
          </ac:spMkLst>
        </pc:spChg>
        <pc:spChg chg="add">
          <ac:chgData name="Ashish Chauhan" userId="f33476bdcd3acd99" providerId="LiveId" clId="{5B77A630-1C5C-4E29-AF44-3D15DB0F51C9}" dt="2020-05-25T04:59:07.664" v="8644" actId="26606"/>
          <ac:spMkLst>
            <pc:docMk/>
            <pc:sldMk cId="856566639" sldId="278"/>
            <ac:spMk id="24" creationId="{0FC820FD-F8C0-4426-A38A-5B80A2E5286F}"/>
          </ac:spMkLst>
        </pc:spChg>
        <pc:spChg chg="add del">
          <ac:chgData name="Ashish Chauhan" userId="f33476bdcd3acd99" providerId="LiveId" clId="{5B77A630-1C5C-4E29-AF44-3D15DB0F51C9}" dt="2020-05-25T04:58:42.940" v="8635" actId="26606"/>
          <ac:spMkLst>
            <pc:docMk/>
            <pc:sldMk cId="856566639" sldId="278"/>
            <ac:spMk id="25" creationId="{1A9F23AD-7A55-49F3-A3EC-743F47F36B0E}"/>
          </ac:spMkLst>
        </pc:spChg>
        <pc:spChg chg="add del">
          <ac:chgData name="Ashish Chauhan" userId="f33476bdcd3acd99" providerId="LiveId" clId="{5B77A630-1C5C-4E29-AF44-3D15DB0F51C9}" dt="2020-05-25T04:52:32.282" v="8614" actId="26606"/>
          <ac:spMkLst>
            <pc:docMk/>
            <pc:sldMk cId="856566639" sldId="278"/>
            <ac:spMk id="26" creationId="{BFDC535F-AC0A-417D-96AB-6706BECACD95}"/>
          </ac:spMkLst>
        </pc:spChg>
        <pc:spChg chg="add del">
          <ac:chgData name="Ashish Chauhan" userId="f33476bdcd3acd99" providerId="LiveId" clId="{5B77A630-1C5C-4E29-AF44-3D15DB0F51C9}" dt="2020-05-25T04:58:42.940" v="8635" actId="26606"/>
          <ac:spMkLst>
            <pc:docMk/>
            <pc:sldMk cId="856566639" sldId="278"/>
            <ac:spMk id="27" creationId="{D7D9F91F-72C9-4DB9-ABD0-A8180D8262D5}"/>
          </ac:spMkLst>
        </pc:spChg>
        <pc:spChg chg="add del">
          <ac:chgData name="Ashish Chauhan" userId="f33476bdcd3acd99" providerId="LiveId" clId="{5B77A630-1C5C-4E29-AF44-3D15DB0F51C9}" dt="2020-05-25T04:52:32.282" v="8614" actId="26606"/>
          <ac:spMkLst>
            <pc:docMk/>
            <pc:sldMk cId="856566639" sldId="278"/>
            <ac:spMk id="28" creationId="{97AAAF8E-31DB-4148-8FCA-4D8233D691C6}"/>
          </ac:spMkLst>
        </pc:spChg>
        <pc:spChg chg="add del">
          <ac:chgData name="Ashish Chauhan" userId="f33476bdcd3acd99" providerId="LiveId" clId="{5B77A630-1C5C-4E29-AF44-3D15DB0F51C9}" dt="2020-05-25T04:58:42.940" v="8635" actId="26606"/>
          <ac:spMkLst>
            <pc:docMk/>
            <pc:sldMk cId="856566639" sldId="278"/>
            <ac:spMk id="29" creationId="{BE016956-CE9F-4946-8834-A8BC3529D0F6}"/>
          </ac:spMkLst>
        </pc:spChg>
        <pc:spChg chg="add del">
          <ac:chgData name="Ashish Chauhan" userId="f33476bdcd3acd99" providerId="LiveId" clId="{5B77A630-1C5C-4E29-AF44-3D15DB0F51C9}" dt="2020-05-25T04:52:32.282" v="8614" actId="26606"/>
          <ac:spMkLst>
            <pc:docMk/>
            <pc:sldMk cId="856566639" sldId="278"/>
            <ac:spMk id="30" creationId="{AA274328-4774-4DF9-BA53-452565122FBB}"/>
          </ac:spMkLst>
        </pc:spChg>
        <pc:spChg chg="add del">
          <ac:chgData name="Ashish Chauhan" userId="f33476bdcd3acd99" providerId="LiveId" clId="{5B77A630-1C5C-4E29-AF44-3D15DB0F51C9}" dt="2020-05-25T04:52:32.282" v="8614" actId="26606"/>
          <ac:spMkLst>
            <pc:docMk/>
            <pc:sldMk cId="856566639" sldId="278"/>
            <ac:spMk id="32" creationId="{01C7B46D-2FEF-4FAA-915B-8B21A66BB647}"/>
          </ac:spMkLst>
        </pc:spChg>
        <pc:spChg chg="add">
          <ac:chgData name="Ashish Chauhan" userId="f33476bdcd3acd99" providerId="LiveId" clId="{5B77A630-1C5C-4E29-AF44-3D15DB0F51C9}" dt="2020-05-25T04:59:07.664" v="8644" actId="26606"/>
          <ac:spMkLst>
            <pc:docMk/>
            <pc:sldMk cId="856566639" sldId="278"/>
            <ac:spMk id="34" creationId="{E1DAA296-54E3-4547-B36F-E8B35335378A}"/>
          </ac:spMkLst>
        </pc:spChg>
        <pc:spChg chg="add del">
          <ac:chgData name="Ashish Chauhan" userId="f33476bdcd3acd99" providerId="LiveId" clId="{5B77A630-1C5C-4E29-AF44-3D15DB0F51C9}" dt="2020-05-25T04:58:54.714" v="8643" actId="26606"/>
          <ac:spMkLst>
            <pc:docMk/>
            <pc:sldMk cId="856566639" sldId="278"/>
            <ac:spMk id="35" creationId="{6C2997EE-0889-44C3-AC0D-18F26AC9AAAB}"/>
          </ac:spMkLst>
        </pc:spChg>
        <pc:spChg chg="add del">
          <ac:chgData name="Ashish Chauhan" userId="f33476bdcd3acd99" providerId="LiveId" clId="{5B77A630-1C5C-4E29-AF44-3D15DB0F51C9}" dt="2020-05-25T04:58:53.922" v="8641" actId="26606"/>
          <ac:spMkLst>
            <pc:docMk/>
            <pc:sldMk cId="856566639" sldId="278"/>
            <ac:spMk id="40" creationId="{799448F2-0E5B-42DA-B2D1-11A14E947BD4}"/>
          </ac:spMkLst>
        </pc:spChg>
        <pc:spChg chg="add del">
          <ac:chgData name="Ashish Chauhan" userId="f33476bdcd3acd99" providerId="LiveId" clId="{5B77A630-1C5C-4E29-AF44-3D15DB0F51C9}" dt="2020-05-25T04:58:53.922" v="8641" actId="26606"/>
          <ac:spMkLst>
            <pc:docMk/>
            <pc:sldMk cId="856566639" sldId="278"/>
            <ac:spMk id="42" creationId="{4E8A7552-20E1-4F34-ADAB-C1DB6634D47E}"/>
          </ac:spMkLst>
        </pc:spChg>
        <pc:spChg chg="add del">
          <ac:chgData name="Ashish Chauhan" userId="f33476bdcd3acd99" providerId="LiveId" clId="{5B77A630-1C5C-4E29-AF44-3D15DB0F51C9}" dt="2020-05-25T04:54:37.116" v="8624"/>
          <ac:spMkLst>
            <pc:docMk/>
            <pc:sldMk cId="856566639" sldId="278"/>
            <ac:spMk id="44" creationId="{9527FCEA-6143-4C5E-8C45-8AC9237ADE89}"/>
          </ac:spMkLst>
        </pc:spChg>
        <pc:spChg chg="add del">
          <ac:chgData name="Ashish Chauhan" userId="f33476bdcd3acd99" providerId="LiveId" clId="{5B77A630-1C5C-4E29-AF44-3D15DB0F51C9}" dt="2020-05-25T04:54:37.116" v="8624"/>
          <ac:spMkLst>
            <pc:docMk/>
            <pc:sldMk cId="856566639" sldId="278"/>
            <ac:spMk id="46" creationId="{1A9F23AD-7A55-49F3-A3EC-743F47F36B0E}"/>
          </ac:spMkLst>
        </pc:spChg>
        <pc:spChg chg="add del">
          <ac:chgData name="Ashish Chauhan" userId="f33476bdcd3acd99" providerId="LiveId" clId="{5B77A630-1C5C-4E29-AF44-3D15DB0F51C9}" dt="2020-05-25T04:54:37.116" v="8624"/>
          <ac:spMkLst>
            <pc:docMk/>
            <pc:sldMk cId="856566639" sldId="278"/>
            <ac:spMk id="48" creationId="{D7D9F91F-72C9-4DB9-ABD0-A8180D8262D5}"/>
          </ac:spMkLst>
        </pc:spChg>
        <pc:spChg chg="add del">
          <ac:chgData name="Ashish Chauhan" userId="f33476bdcd3acd99" providerId="LiveId" clId="{5B77A630-1C5C-4E29-AF44-3D15DB0F51C9}" dt="2020-05-25T04:54:37.116" v="8624"/>
          <ac:spMkLst>
            <pc:docMk/>
            <pc:sldMk cId="856566639" sldId="278"/>
            <ac:spMk id="50" creationId="{BE016956-CE9F-4946-8834-A8BC3529D0F6}"/>
          </ac:spMkLst>
        </pc:spChg>
        <pc:picChg chg="add del mod ord">
          <ac:chgData name="Ashish Chauhan" userId="f33476bdcd3acd99" providerId="LiveId" clId="{5B77A630-1C5C-4E29-AF44-3D15DB0F51C9}" dt="2020-05-25T04:54:24.732" v="8620" actId="478"/>
          <ac:picMkLst>
            <pc:docMk/>
            <pc:sldMk cId="856566639" sldId="278"/>
            <ac:picMk id="6" creationId="{7262A726-B512-4229-9D1E-BECE0DE6F609}"/>
          </ac:picMkLst>
        </pc:picChg>
        <pc:picChg chg="add del mod">
          <ac:chgData name="Ashish Chauhan" userId="f33476bdcd3acd99" providerId="LiveId" clId="{5B77A630-1C5C-4E29-AF44-3D15DB0F51C9}" dt="2020-05-25T04:54:29.133" v="8622" actId="478"/>
          <ac:picMkLst>
            <pc:docMk/>
            <pc:sldMk cId="856566639" sldId="278"/>
            <ac:picMk id="8" creationId="{C47FB550-48DB-4389-AC58-2B1D20A7E178}"/>
          </ac:picMkLst>
        </pc:picChg>
        <pc:picChg chg="add del mod ord">
          <ac:chgData name="Ashish Chauhan" userId="f33476bdcd3acd99" providerId="LiveId" clId="{5B77A630-1C5C-4E29-AF44-3D15DB0F51C9}" dt="2020-05-25T04:54:27.148" v="8621" actId="478"/>
          <ac:picMkLst>
            <pc:docMk/>
            <pc:sldMk cId="856566639" sldId="278"/>
            <ac:picMk id="10" creationId="{02456F16-5324-4DDE-9D4F-12C6BC60FA7B}"/>
          </ac:picMkLst>
        </pc:picChg>
        <pc:picChg chg="add mod ord">
          <ac:chgData name="Ashish Chauhan" userId="f33476bdcd3acd99" providerId="LiveId" clId="{5B77A630-1C5C-4E29-AF44-3D15DB0F51C9}" dt="2020-05-25T05:00:00.546" v="8653" actId="14100"/>
          <ac:picMkLst>
            <pc:docMk/>
            <pc:sldMk cId="856566639" sldId="278"/>
            <ac:picMk id="12" creationId="{52AE2A49-CD56-41DD-B758-B8C1EC397638}"/>
          </ac:picMkLst>
        </pc:picChg>
        <pc:picChg chg="add mod ord">
          <ac:chgData name="Ashish Chauhan" userId="f33476bdcd3acd99" providerId="LiveId" clId="{5B77A630-1C5C-4E29-AF44-3D15DB0F51C9}" dt="2020-05-25T04:59:49.777" v="8650" actId="14100"/>
          <ac:picMkLst>
            <pc:docMk/>
            <pc:sldMk cId="856566639" sldId="278"/>
            <ac:picMk id="14" creationId="{DB37060E-6DEE-434B-B324-D77639AA2EF0}"/>
          </ac:picMkLst>
        </pc:picChg>
        <pc:picChg chg="add mod ord">
          <ac:chgData name="Ashish Chauhan" userId="f33476bdcd3acd99" providerId="LiveId" clId="{5B77A630-1C5C-4E29-AF44-3D15DB0F51C9}" dt="2020-05-25T05:00:10.562" v="8655" actId="14100"/>
          <ac:picMkLst>
            <pc:docMk/>
            <pc:sldMk cId="856566639" sldId="278"/>
            <ac:picMk id="18" creationId="{270C74D7-0B1F-460C-9F0D-B11BE7B6F246}"/>
          </ac:picMkLst>
        </pc:picChg>
        <pc:cxnChg chg="add del">
          <ac:chgData name="Ashish Chauhan" userId="f33476bdcd3acd99" providerId="LiveId" clId="{5B77A630-1C5C-4E29-AF44-3D15DB0F51C9}" dt="2020-05-25T04:58:47.476" v="8637" actId="26606"/>
          <ac:cxnSpMkLst>
            <pc:docMk/>
            <pc:sldMk cId="856566639" sldId="278"/>
            <ac:cxnSpMk id="31" creationId="{DCD67800-37AC-4E14-89B0-F79DCB3FB86D}"/>
          </ac:cxnSpMkLst>
        </pc:cxnChg>
        <pc:cxnChg chg="add del">
          <ac:chgData name="Ashish Chauhan" userId="f33476bdcd3acd99" providerId="LiveId" clId="{5B77A630-1C5C-4E29-AF44-3D15DB0F51C9}" dt="2020-05-25T04:58:47.476" v="8637" actId="26606"/>
          <ac:cxnSpMkLst>
            <pc:docMk/>
            <pc:sldMk cId="856566639" sldId="278"/>
            <ac:cxnSpMk id="33" creationId="{20F1788F-A5AE-4188-8274-F7F2E3833ECD}"/>
          </ac:cxnSpMkLst>
        </pc:cxnChg>
        <pc:cxnChg chg="add del">
          <ac:chgData name="Ashish Chauhan" userId="f33476bdcd3acd99" providerId="LiveId" clId="{5B77A630-1C5C-4E29-AF44-3D15DB0F51C9}" dt="2020-05-25T04:52:46.480" v="8615" actId="26606"/>
          <ac:cxnSpMkLst>
            <pc:docMk/>
            <pc:sldMk cId="856566639" sldId="278"/>
            <ac:cxnSpMk id="37" creationId="{DCD67800-37AC-4E14-89B0-F79DCB3FB86D}"/>
          </ac:cxnSpMkLst>
        </pc:cxnChg>
        <pc:cxnChg chg="add del">
          <ac:chgData name="Ashish Chauhan" userId="f33476bdcd3acd99" providerId="LiveId" clId="{5B77A630-1C5C-4E29-AF44-3D15DB0F51C9}" dt="2020-05-25T04:52:46.480" v="8615" actId="26606"/>
          <ac:cxnSpMkLst>
            <pc:docMk/>
            <pc:sldMk cId="856566639" sldId="278"/>
            <ac:cxnSpMk id="39" creationId="{20F1788F-A5AE-4188-8274-F7F2E3833ECD}"/>
          </ac:cxnSpMkLst>
        </pc:cxnChg>
      </pc:sldChg>
      <pc:sldChg chg="addSp delSp modSp new mod modTransition setBg">
        <pc:chgData name="Ashish Chauhan" userId="f33476bdcd3acd99" providerId="LiveId" clId="{5B77A630-1C5C-4E29-AF44-3D15DB0F51C9}" dt="2020-05-25T06:02:30.044" v="9235"/>
        <pc:sldMkLst>
          <pc:docMk/>
          <pc:sldMk cId="1816595832" sldId="279"/>
        </pc:sldMkLst>
        <pc:spChg chg="del">
          <ac:chgData name="Ashish Chauhan" userId="f33476bdcd3acd99" providerId="LiveId" clId="{5B77A630-1C5C-4E29-AF44-3D15DB0F51C9}" dt="2020-05-25T05:22:06.246" v="9048"/>
          <ac:spMkLst>
            <pc:docMk/>
            <pc:sldMk cId="1816595832" sldId="279"/>
            <ac:spMk id="2" creationId="{E8D6F553-8A4B-4D8B-93AF-B42E867256C0}"/>
          </ac:spMkLst>
        </pc:spChg>
        <pc:spChg chg="del">
          <ac:chgData name="Ashish Chauhan" userId="f33476bdcd3acd99" providerId="LiveId" clId="{5B77A630-1C5C-4E29-AF44-3D15DB0F51C9}" dt="2020-05-25T05:22:06.246" v="9048"/>
          <ac:spMkLst>
            <pc:docMk/>
            <pc:sldMk cId="1816595832" sldId="279"/>
            <ac:spMk id="3" creationId="{7C8486D8-B723-4514-B4C0-DB8D2476F04C}"/>
          </ac:spMkLst>
        </pc:spChg>
        <pc:spChg chg="mod">
          <ac:chgData name="Ashish Chauhan" userId="f33476bdcd3acd99" providerId="LiveId" clId="{5B77A630-1C5C-4E29-AF44-3D15DB0F51C9}" dt="2020-05-25T05:29:41.621" v="9104" actId="26606"/>
          <ac:spMkLst>
            <pc:docMk/>
            <pc:sldMk cId="1816595832" sldId="279"/>
            <ac:spMk id="4" creationId="{AC651407-43F1-40F3-A363-FBC21B089951}"/>
          </ac:spMkLst>
        </pc:spChg>
        <pc:spChg chg="add del mod">
          <ac:chgData name="Ashish Chauhan" userId="f33476bdcd3acd99" providerId="LiveId" clId="{5B77A630-1C5C-4E29-AF44-3D15DB0F51C9}" dt="2020-05-25T05:25:59.523" v="9070" actId="26606"/>
          <ac:spMkLst>
            <pc:docMk/>
            <pc:sldMk cId="1816595832" sldId="279"/>
            <ac:spMk id="5" creationId="{806146CA-40FE-4757-8F35-0DA358F838C6}"/>
          </ac:spMkLst>
        </pc:spChg>
        <pc:spChg chg="add mod ord">
          <ac:chgData name="Ashish Chauhan" userId="f33476bdcd3acd99" providerId="LiveId" clId="{5B77A630-1C5C-4E29-AF44-3D15DB0F51C9}" dt="2020-05-25T05:29:41.621" v="9104" actId="26606"/>
          <ac:spMkLst>
            <pc:docMk/>
            <pc:sldMk cId="1816595832" sldId="279"/>
            <ac:spMk id="6" creationId="{A4862D7B-19CA-44CE-9705-37D83CE50051}"/>
          </ac:spMkLst>
        </pc:spChg>
        <pc:spChg chg="add del">
          <ac:chgData name="Ashish Chauhan" userId="f33476bdcd3acd99" providerId="LiveId" clId="{5B77A630-1C5C-4E29-AF44-3D15DB0F51C9}" dt="2020-05-25T05:29:41.621" v="9104" actId="26606"/>
          <ac:spMkLst>
            <pc:docMk/>
            <pc:sldMk cId="1816595832" sldId="279"/>
            <ac:spMk id="13" creationId="{35555856-9970-4BC3-9AA9-6A917F53AFBD}"/>
          </ac:spMkLst>
        </pc:spChg>
        <pc:spChg chg="add del">
          <ac:chgData name="Ashish Chauhan" userId="f33476bdcd3acd99" providerId="LiveId" clId="{5B77A630-1C5C-4E29-AF44-3D15DB0F51C9}" dt="2020-05-25T05:29:41.621" v="9104" actId="26606"/>
          <ac:spMkLst>
            <pc:docMk/>
            <pc:sldMk cId="1816595832" sldId="279"/>
            <ac:spMk id="17" creationId="{13722DD7-BA73-4776-93A3-94491FEF7260}"/>
          </ac:spMkLst>
        </pc:spChg>
        <pc:spChg chg="add">
          <ac:chgData name="Ashish Chauhan" userId="f33476bdcd3acd99" providerId="LiveId" clId="{5B77A630-1C5C-4E29-AF44-3D15DB0F51C9}" dt="2020-05-25T05:29:41.621" v="9104" actId="26606"/>
          <ac:spMkLst>
            <pc:docMk/>
            <pc:sldMk cId="1816595832" sldId="279"/>
            <ac:spMk id="22" creationId="{2A0E4E09-FC02-4ADC-951A-3FFA90B6FE39}"/>
          </ac:spMkLst>
        </pc:spChg>
        <pc:picChg chg="add mod">
          <ac:chgData name="Ashish Chauhan" userId="f33476bdcd3acd99" providerId="LiveId" clId="{5B77A630-1C5C-4E29-AF44-3D15DB0F51C9}" dt="2020-05-25T05:29:41.621" v="9104" actId="26606"/>
          <ac:picMkLst>
            <pc:docMk/>
            <pc:sldMk cId="1816595832" sldId="279"/>
            <ac:picMk id="10" creationId="{77DC0E66-9A7C-4E3A-AC6B-69985EF6E714}"/>
          </ac:picMkLst>
        </pc:picChg>
        <pc:picChg chg="add del">
          <ac:chgData name="Ashish Chauhan" userId="f33476bdcd3acd99" providerId="LiveId" clId="{5B77A630-1C5C-4E29-AF44-3D15DB0F51C9}" dt="2020-05-25T05:29:41.621" v="9104" actId="26606"/>
          <ac:picMkLst>
            <pc:docMk/>
            <pc:sldMk cId="1816595832" sldId="279"/>
            <ac:picMk id="15" creationId="{7F487851-BFAF-46D8-A1ED-50CAD6E46F59}"/>
          </ac:picMkLst>
        </pc:picChg>
        <pc:picChg chg="add">
          <ac:chgData name="Ashish Chauhan" userId="f33476bdcd3acd99" providerId="LiveId" clId="{5B77A630-1C5C-4E29-AF44-3D15DB0F51C9}" dt="2020-05-25T05:29:41.621" v="9104" actId="26606"/>
          <ac:picMkLst>
            <pc:docMk/>
            <pc:sldMk cId="1816595832" sldId="279"/>
            <ac:picMk id="24" creationId="{24F266AD-725B-4A9D-B448-4C000F95CB47}"/>
          </ac:picMkLst>
        </pc:picChg>
      </pc:sldChg>
      <pc:sldChg chg="addSp delSp modSp new mod modTransition setBg">
        <pc:chgData name="Ashish Chauhan" userId="f33476bdcd3acd99" providerId="LiveId" clId="{5B77A630-1C5C-4E29-AF44-3D15DB0F51C9}" dt="2020-05-25T06:02:41.987" v="9236"/>
        <pc:sldMkLst>
          <pc:docMk/>
          <pc:sldMk cId="340817893" sldId="280"/>
        </pc:sldMkLst>
        <pc:spChg chg="mod">
          <ac:chgData name="Ashish Chauhan" userId="f33476bdcd3acd99" providerId="LiveId" clId="{5B77A630-1C5C-4E29-AF44-3D15DB0F51C9}" dt="2020-05-25T05:26:52.044" v="9102" actId="20577"/>
          <ac:spMkLst>
            <pc:docMk/>
            <pc:sldMk cId="340817893" sldId="280"/>
            <ac:spMk id="2" creationId="{7D15526E-0D2C-4EB8-A906-38D46C5000FB}"/>
          </ac:spMkLst>
        </pc:spChg>
        <pc:spChg chg="mod">
          <ac:chgData name="Ashish Chauhan" userId="f33476bdcd3acd99" providerId="LiveId" clId="{5B77A630-1C5C-4E29-AF44-3D15DB0F51C9}" dt="2020-05-25T05:26:44.275" v="9084" actId="26606"/>
          <ac:spMkLst>
            <pc:docMk/>
            <pc:sldMk cId="340817893" sldId="280"/>
            <ac:spMk id="3" creationId="{3FDAE1A6-7DB2-4BE9-B644-C5BF1FBEA27A}"/>
          </ac:spMkLst>
        </pc:spChg>
        <pc:spChg chg="add del">
          <ac:chgData name="Ashish Chauhan" userId="f33476bdcd3acd99" providerId="LiveId" clId="{5B77A630-1C5C-4E29-AF44-3D15DB0F51C9}" dt="2020-05-25T05:26:44.254" v="9083" actId="26606"/>
          <ac:spMkLst>
            <pc:docMk/>
            <pc:sldMk cId="340817893" sldId="280"/>
            <ac:spMk id="10" creationId="{35555856-9970-4BC3-9AA9-6A917F53AFBD}"/>
          </ac:spMkLst>
        </pc:spChg>
        <pc:spChg chg="add del">
          <ac:chgData name="Ashish Chauhan" userId="f33476bdcd3acd99" providerId="LiveId" clId="{5B77A630-1C5C-4E29-AF44-3D15DB0F51C9}" dt="2020-05-25T05:26:44.254" v="9083" actId="26606"/>
          <ac:spMkLst>
            <pc:docMk/>
            <pc:sldMk cId="340817893" sldId="280"/>
            <ac:spMk id="14" creationId="{13722DD7-BA73-4776-93A3-94491FEF7260}"/>
          </ac:spMkLst>
        </pc:spChg>
        <pc:spChg chg="add">
          <ac:chgData name="Ashish Chauhan" userId="f33476bdcd3acd99" providerId="LiveId" clId="{5B77A630-1C5C-4E29-AF44-3D15DB0F51C9}" dt="2020-05-25T05:26:44.275" v="9084" actId="26606"/>
          <ac:spMkLst>
            <pc:docMk/>
            <pc:sldMk cId="340817893" sldId="280"/>
            <ac:spMk id="18" creationId="{A3363022-C969-41E9-8EB2-E4C94908C1FA}"/>
          </ac:spMkLst>
        </pc:spChg>
        <pc:spChg chg="add">
          <ac:chgData name="Ashish Chauhan" userId="f33476bdcd3acd99" providerId="LiveId" clId="{5B77A630-1C5C-4E29-AF44-3D15DB0F51C9}" dt="2020-05-25T05:26:44.275" v="9084" actId="26606"/>
          <ac:spMkLst>
            <pc:docMk/>
            <pc:sldMk cId="340817893" sldId="280"/>
            <ac:spMk id="19" creationId="{8D1AD6B3-BE88-4CEB-BA17-790657CC4729}"/>
          </ac:spMkLst>
        </pc:spChg>
        <pc:grpChg chg="add">
          <ac:chgData name="Ashish Chauhan" userId="f33476bdcd3acd99" providerId="LiveId" clId="{5B77A630-1C5C-4E29-AF44-3D15DB0F51C9}" dt="2020-05-25T05:26:44.275" v="9084" actId="26606"/>
          <ac:grpSpMkLst>
            <pc:docMk/>
            <pc:sldMk cId="340817893" sldId="280"/>
            <ac:grpSpMk id="21" creationId="{89D1390B-7E13-4B4F-9CB2-391063412E54}"/>
          </ac:grpSpMkLst>
        </pc:grpChg>
        <pc:picChg chg="add del">
          <ac:chgData name="Ashish Chauhan" userId="f33476bdcd3acd99" providerId="LiveId" clId="{5B77A630-1C5C-4E29-AF44-3D15DB0F51C9}" dt="2020-05-25T05:26:44.254" v="9083" actId="26606"/>
          <ac:picMkLst>
            <pc:docMk/>
            <pc:sldMk cId="340817893" sldId="280"/>
            <ac:picMk id="7" creationId="{7B87FE14-C821-4E47-81CE-A5D0B0FB744E}"/>
          </ac:picMkLst>
        </pc:picChg>
        <pc:picChg chg="add del">
          <ac:chgData name="Ashish Chauhan" userId="f33476bdcd3acd99" providerId="LiveId" clId="{5B77A630-1C5C-4E29-AF44-3D15DB0F51C9}" dt="2020-05-25T05:26:44.254" v="9083" actId="26606"/>
          <ac:picMkLst>
            <pc:docMk/>
            <pc:sldMk cId="340817893" sldId="280"/>
            <ac:picMk id="12" creationId="{7F487851-BFAF-46D8-A1ED-50CAD6E46F59}"/>
          </ac:picMkLst>
        </pc:picChg>
        <pc:picChg chg="add">
          <ac:chgData name="Ashish Chauhan" userId="f33476bdcd3acd99" providerId="LiveId" clId="{5B77A630-1C5C-4E29-AF44-3D15DB0F51C9}" dt="2020-05-25T05:26:44.275" v="9084" actId="26606"/>
          <ac:picMkLst>
            <pc:docMk/>
            <pc:sldMk cId="340817893" sldId="280"/>
            <ac:picMk id="20" creationId="{16BA7145-4EF2-4BE5-9F2B-7EDF80CF5627}"/>
          </ac:picMkLst>
        </pc:picChg>
      </pc:sldChg>
      <pc:sldChg chg="addSp delSp modSp new mod modTransition setBg">
        <pc:chgData name="Ashish Chauhan" userId="f33476bdcd3acd99" providerId="LiveId" clId="{5B77A630-1C5C-4E29-AF44-3D15DB0F51C9}" dt="2020-05-25T06:02:23.108" v="9234"/>
        <pc:sldMkLst>
          <pc:docMk/>
          <pc:sldMk cId="3887539965" sldId="281"/>
        </pc:sldMkLst>
        <pc:spChg chg="mod">
          <ac:chgData name="Ashish Chauhan" userId="f33476bdcd3acd99" providerId="LiveId" clId="{5B77A630-1C5C-4E29-AF44-3D15DB0F51C9}" dt="2020-05-25T05:56:14.646" v="9191" actId="2711"/>
          <ac:spMkLst>
            <pc:docMk/>
            <pc:sldMk cId="3887539965" sldId="281"/>
            <ac:spMk id="2" creationId="{27430F26-EEAE-4B42-BFBA-1A1C3542DA61}"/>
          </ac:spMkLst>
        </pc:spChg>
        <pc:spChg chg="add del mod">
          <ac:chgData name="Ashish Chauhan" userId="f33476bdcd3acd99" providerId="LiveId" clId="{5B77A630-1C5C-4E29-AF44-3D15DB0F51C9}" dt="2020-05-25T05:48:05.688" v="9133" actId="26606"/>
          <ac:spMkLst>
            <pc:docMk/>
            <pc:sldMk cId="3887539965" sldId="281"/>
            <ac:spMk id="3" creationId="{6C716F6A-96AA-4BAF-8709-703BDD2F9507}"/>
          </ac:spMkLst>
        </pc:spChg>
        <pc:spChg chg="mod">
          <ac:chgData name="Ashish Chauhan" userId="f33476bdcd3acd99" providerId="LiveId" clId="{5B77A630-1C5C-4E29-AF44-3D15DB0F51C9}" dt="2020-05-25T05:55:09.868" v="9183" actId="26606"/>
          <ac:spMkLst>
            <pc:docMk/>
            <pc:sldMk cId="3887539965" sldId="281"/>
            <ac:spMk id="4" creationId="{6E053ADF-54DC-467C-9CC3-A707614B5481}"/>
          </ac:spMkLst>
        </pc:spChg>
        <pc:spChg chg="add del">
          <ac:chgData name="Ashish Chauhan" userId="f33476bdcd3acd99" providerId="LiveId" clId="{5B77A630-1C5C-4E29-AF44-3D15DB0F51C9}" dt="2020-05-25T05:47:43.151" v="9128" actId="26606"/>
          <ac:spMkLst>
            <pc:docMk/>
            <pc:sldMk cId="3887539965" sldId="281"/>
            <ac:spMk id="9" creationId="{2CB6C291-6CAF-46DF-ACFF-AADF0FD03F58}"/>
          </ac:spMkLst>
        </pc:spChg>
        <pc:spChg chg="add del">
          <ac:chgData name="Ashish Chauhan" userId="f33476bdcd3acd99" providerId="LiveId" clId="{5B77A630-1C5C-4E29-AF44-3D15DB0F51C9}" dt="2020-05-25T05:47:54.134" v="9130" actId="26606"/>
          <ac:spMkLst>
            <pc:docMk/>
            <pc:sldMk cId="3887539965" sldId="281"/>
            <ac:spMk id="10" creationId="{7301F447-EEF7-48F5-AF73-7566EE7F64AD}"/>
          </ac:spMkLst>
        </pc:spChg>
        <pc:spChg chg="add del">
          <ac:chgData name="Ashish Chauhan" userId="f33476bdcd3acd99" providerId="LiveId" clId="{5B77A630-1C5C-4E29-AF44-3D15DB0F51C9}" dt="2020-05-25T05:47:54.134" v="9130" actId="26606"/>
          <ac:spMkLst>
            <pc:docMk/>
            <pc:sldMk cId="3887539965" sldId="281"/>
            <ac:spMk id="12" creationId="{F7117410-A2A4-4085-9ADC-46744551DBDE}"/>
          </ac:spMkLst>
        </pc:spChg>
        <pc:spChg chg="add del">
          <ac:chgData name="Ashish Chauhan" userId="f33476bdcd3acd99" providerId="LiveId" clId="{5B77A630-1C5C-4E29-AF44-3D15DB0F51C9}" dt="2020-05-25T05:55:09.868" v="9183" actId="26606"/>
          <ac:spMkLst>
            <pc:docMk/>
            <pc:sldMk cId="3887539965" sldId="281"/>
            <ac:spMk id="13" creationId="{A210685A-6235-45A7-850D-A6F555466EF7}"/>
          </ac:spMkLst>
        </pc:spChg>
        <pc:spChg chg="add del">
          <ac:chgData name="Ashish Chauhan" userId="f33476bdcd3acd99" providerId="LiveId" clId="{5B77A630-1C5C-4E29-AF44-3D15DB0F51C9}" dt="2020-05-25T05:47:54.134" v="9130" actId="26606"/>
          <ac:spMkLst>
            <pc:docMk/>
            <pc:sldMk cId="3887539965" sldId="281"/>
            <ac:spMk id="14" creationId="{99F74EB5-E547-4FB4-95F5-BCC788F3C4A0}"/>
          </ac:spMkLst>
        </pc:spChg>
        <pc:spChg chg="add del">
          <ac:chgData name="Ashish Chauhan" userId="f33476bdcd3acd99" providerId="LiveId" clId="{5B77A630-1C5C-4E29-AF44-3D15DB0F51C9}" dt="2020-05-25T05:48:05.636" v="9132" actId="26606"/>
          <ac:spMkLst>
            <pc:docMk/>
            <pc:sldMk cId="3887539965" sldId="281"/>
            <ac:spMk id="15" creationId="{81E140AE-0ABF-47C8-BF32-7D2F0CF2BA44}"/>
          </ac:spMkLst>
        </pc:spChg>
        <pc:spChg chg="add del">
          <ac:chgData name="Ashish Chauhan" userId="f33476bdcd3acd99" providerId="LiveId" clId="{5B77A630-1C5C-4E29-AF44-3D15DB0F51C9}" dt="2020-05-25T05:48:05.636" v="9132" actId="26606"/>
          <ac:spMkLst>
            <pc:docMk/>
            <pc:sldMk cId="3887539965" sldId="281"/>
            <ac:spMk id="16" creationId="{8B9AA7C6-5E5A-498E-A6DF-A943376E09BC}"/>
          </ac:spMkLst>
        </pc:spChg>
        <pc:spChg chg="add del">
          <ac:chgData name="Ashish Chauhan" userId="f33476bdcd3acd99" providerId="LiveId" clId="{5B77A630-1C5C-4E29-AF44-3D15DB0F51C9}" dt="2020-05-25T05:48:05.636" v="9132" actId="26606"/>
          <ac:spMkLst>
            <pc:docMk/>
            <pc:sldMk cId="3887539965" sldId="281"/>
            <ac:spMk id="17" creationId="{CBC4F608-B4B8-48C3-9572-C0F061B1CD99}"/>
          </ac:spMkLst>
        </pc:spChg>
        <pc:spChg chg="add del">
          <ac:chgData name="Ashish Chauhan" userId="f33476bdcd3acd99" providerId="LiveId" clId="{5B77A630-1C5C-4E29-AF44-3D15DB0F51C9}" dt="2020-05-25T05:48:05.636" v="9132" actId="26606"/>
          <ac:spMkLst>
            <pc:docMk/>
            <pc:sldMk cId="3887539965" sldId="281"/>
            <ac:spMk id="20" creationId="{6C716F6A-96AA-4BAF-8709-703BDD2F9507}"/>
          </ac:spMkLst>
        </pc:spChg>
        <pc:spChg chg="add del">
          <ac:chgData name="Ashish Chauhan" userId="f33476bdcd3acd99" providerId="LiveId" clId="{5B77A630-1C5C-4E29-AF44-3D15DB0F51C9}" dt="2020-05-25T05:55:09.868" v="9183" actId="26606"/>
          <ac:spMkLst>
            <pc:docMk/>
            <pc:sldMk cId="3887539965" sldId="281"/>
            <ac:spMk id="28" creationId="{E3E51905-F374-4E1A-97CF-B741584B74D5}"/>
          </ac:spMkLst>
        </pc:spChg>
        <pc:spChg chg="add del">
          <ac:chgData name="Ashish Chauhan" userId="f33476bdcd3acd99" providerId="LiveId" clId="{5B77A630-1C5C-4E29-AF44-3D15DB0F51C9}" dt="2020-05-25T05:55:09.868" v="9183" actId="26606"/>
          <ac:spMkLst>
            <pc:docMk/>
            <pc:sldMk cId="3887539965" sldId="281"/>
            <ac:spMk id="86" creationId="{DDD926EC-6F88-4D89-9AED-1C4C1AC00E22}"/>
          </ac:spMkLst>
        </pc:spChg>
        <pc:spChg chg="add mod">
          <ac:chgData name="Ashish Chauhan" userId="f33476bdcd3acd99" providerId="LiveId" clId="{5B77A630-1C5C-4E29-AF44-3D15DB0F51C9}" dt="2020-05-25T05:57:07.421" v="9203" actId="1076"/>
          <ac:spMkLst>
            <pc:docMk/>
            <pc:sldMk cId="3887539965" sldId="281"/>
            <ac:spMk id="93" creationId="{6C716F6A-96AA-4BAF-8709-703BDD2F9507}"/>
          </ac:spMkLst>
        </pc:spChg>
        <pc:spChg chg="add">
          <ac:chgData name="Ashish Chauhan" userId="f33476bdcd3acd99" providerId="LiveId" clId="{5B77A630-1C5C-4E29-AF44-3D15DB0F51C9}" dt="2020-05-25T05:55:09.868" v="9183" actId="26606"/>
          <ac:spMkLst>
            <pc:docMk/>
            <pc:sldMk cId="3887539965" sldId="281"/>
            <ac:spMk id="98" creationId="{02D886F1-CB4A-4FC1-AAA7-9402B0D0DDDD}"/>
          </ac:spMkLst>
        </pc:spChg>
        <pc:spChg chg="add">
          <ac:chgData name="Ashish Chauhan" userId="f33476bdcd3acd99" providerId="LiveId" clId="{5B77A630-1C5C-4E29-AF44-3D15DB0F51C9}" dt="2020-05-25T05:55:09.868" v="9183" actId="26606"/>
          <ac:spMkLst>
            <pc:docMk/>
            <pc:sldMk cId="3887539965" sldId="281"/>
            <ac:spMk id="100" creationId="{762B7B97-C3EE-4AEE-A61F-AFA873FE2FCA}"/>
          </ac:spMkLst>
        </pc:spChg>
        <pc:grpChg chg="add del">
          <ac:chgData name="Ashish Chauhan" userId="f33476bdcd3acd99" providerId="LiveId" clId="{5B77A630-1C5C-4E29-AF44-3D15DB0F51C9}" dt="2020-05-25T05:48:05.636" v="9132" actId="26606"/>
          <ac:grpSpMkLst>
            <pc:docMk/>
            <pc:sldMk cId="3887539965" sldId="281"/>
            <ac:grpSpMk id="18" creationId="{83EAB11A-76F7-48F4-9B4F-5BFDF4BF9670}"/>
          </ac:grpSpMkLst>
        </pc:grpChg>
        <pc:grpChg chg="add del">
          <ac:chgData name="Ashish Chauhan" userId="f33476bdcd3acd99" providerId="LiveId" clId="{5B77A630-1C5C-4E29-AF44-3D15DB0F51C9}" dt="2020-05-25T05:55:09.868" v="9183" actId="26606"/>
          <ac:grpSpMkLst>
            <pc:docMk/>
            <pc:sldMk cId="3887539965" sldId="281"/>
            <ac:grpSpMk id="29" creationId="{0CAE4406-0262-4B0E-8BEC-062D5079F2EC}"/>
          </ac:grpSpMkLst>
        </pc:grpChg>
        <pc:grpChg chg="add del">
          <ac:chgData name="Ashish Chauhan" userId="f33476bdcd3acd99" providerId="LiveId" clId="{5B77A630-1C5C-4E29-AF44-3D15DB0F51C9}" dt="2020-05-25T05:55:09.868" v="9183" actId="26606"/>
          <ac:grpSpMkLst>
            <pc:docMk/>
            <pc:sldMk cId="3887539965" sldId="281"/>
            <ac:grpSpMk id="87" creationId="{C4218787-E6A4-4B80-9264-401AC864C8A6}"/>
          </ac:grpSpMkLst>
        </pc:grpChg>
        <pc:graphicFrameChg chg="add del">
          <ac:chgData name="Ashish Chauhan" userId="f33476bdcd3acd99" providerId="LiveId" clId="{5B77A630-1C5C-4E29-AF44-3D15DB0F51C9}" dt="2020-05-25T05:47:54.134" v="9130" actId="26606"/>
          <ac:graphicFrameMkLst>
            <pc:docMk/>
            <pc:sldMk cId="3887539965" sldId="281"/>
            <ac:graphicFrameMk id="6" creationId="{E3B6168A-84F4-4D1E-8A15-77A35CD8F98F}"/>
          </ac:graphicFrameMkLst>
        </pc:graphicFrameChg>
        <pc:picChg chg="add del">
          <ac:chgData name="Ashish Chauhan" userId="f33476bdcd3acd99" providerId="LiveId" clId="{5B77A630-1C5C-4E29-AF44-3D15DB0F51C9}" dt="2020-05-25T05:47:43.151" v="9128" actId="26606"/>
          <ac:picMkLst>
            <pc:docMk/>
            <pc:sldMk cId="3887539965" sldId="281"/>
            <ac:picMk id="11" creationId="{63C11A00-A2A3-417C-B33D-DC753ED7C3BB}"/>
          </ac:picMkLst>
        </pc:picChg>
      </pc:sldChg>
      <pc:sldMasterChg chg="modSldLayout">
        <pc:chgData name="Ashish Chauhan" userId="f33476bdcd3acd99" providerId="LiveId" clId="{5B77A630-1C5C-4E29-AF44-3D15DB0F51C9}" dt="2020-05-24T14:30:54.773" v="5210"/>
        <pc:sldMasterMkLst>
          <pc:docMk/>
          <pc:sldMasterMk cId="3131443760" sldId="2147483708"/>
        </pc:sldMasterMkLst>
        <pc:sldLayoutChg chg="delSp">
          <pc:chgData name="Ashish Chauhan" userId="f33476bdcd3acd99" providerId="LiveId" clId="{5B77A630-1C5C-4E29-AF44-3D15DB0F51C9}" dt="2020-05-24T14:30:54.773" v="5210"/>
          <pc:sldLayoutMkLst>
            <pc:docMk/>
            <pc:sldMasterMk cId="3131443760" sldId="2147483708"/>
            <pc:sldLayoutMk cId="2576050708" sldId="2147483740"/>
          </pc:sldLayoutMkLst>
          <pc:grpChg chg="del">
            <ac:chgData name="Ashish Chauhan" userId="f33476bdcd3acd99" providerId="LiveId" clId="{5B77A630-1C5C-4E29-AF44-3D15DB0F51C9}" dt="2020-05-24T14:30:54.773" v="5210"/>
            <ac:grpSpMkLst>
              <pc:docMk/>
              <pc:sldMasterMk cId="3131443760" sldId="2147483708"/>
              <pc:sldLayoutMk cId="2576050708" sldId="2147483740"/>
              <ac:grpSpMk id="19" creationId="{00000000-0000-0000-0000-000000000000}"/>
            </ac:grpSpMkLst>
          </pc:grpChg>
        </pc:sldLayoutChg>
      </pc:sldMasterChg>
      <pc:sldMasterChg chg="modSldLayout">
        <pc:chgData name="Ashish Chauhan" userId="f33476bdcd3acd99" providerId="LiveId" clId="{5B77A630-1C5C-4E29-AF44-3D15DB0F51C9}" dt="2020-05-24T14:31:44.102" v="5223"/>
        <pc:sldMasterMkLst>
          <pc:docMk/>
          <pc:sldMasterMk cId="671894479" sldId="2147483742"/>
        </pc:sldMasterMkLst>
        <pc:sldLayoutChg chg="delSp">
          <pc:chgData name="Ashish Chauhan" userId="f33476bdcd3acd99" providerId="LiveId" clId="{5B77A630-1C5C-4E29-AF44-3D15DB0F51C9}" dt="2020-05-24T14:31:44.102" v="5223"/>
          <pc:sldLayoutMkLst>
            <pc:docMk/>
            <pc:sldMasterMk cId="671894479" sldId="2147483742"/>
            <pc:sldLayoutMk cId="3862549079" sldId="2147483755"/>
          </pc:sldLayoutMkLst>
          <pc:spChg chg="del">
            <ac:chgData name="Ashish Chauhan" userId="f33476bdcd3acd99" providerId="LiveId" clId="{5B77A630-1C5C-4E29-AF44-3D15DB0F51C9}" dt="2020-05-24T14:31:44.102" v="5223"/>
            <ac:spMkLst>
              <pc:docMk/>
              <pc:sldMasterMk cId="671894479" sldId="2147483742"/>
              <pc:sldLayoutMk cId="3862549079" sldId="2147483755"/>
              <ac:spMk id="2" creationId="{00000000-0000-0000-0000-000000000000}"/>
            </ac:spMkLst>
          </pc:spChg>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CB69A8-5F6D-4D34-B8A4-50E0B2A553AF}" type="doc">
      <dgm:prSet loTypeId="urn:microsoft.com/office/officeart/2005/8/layout/chart3" loCatId="cycle" qsTypeId="urn:microsoft.com/office/officeart/2005/8/quickstyle/simple1" qsCatId="simple" csTypeId="urn:microsoft.com/office/officeart/2005/8/colors/colorful1" csCatId="colorful" phldr="1"/>
      <dgm:spPr/>
      <dgm:t>
        <a:bodyPr/>
        <a:lstStyle/>
        <a:p>
          <a:endParaRPr lang="en-US"/>
        </a:p>
      </dgm:t>
    </dgm:pt>
    <dgm:pt modelId="{F8A7A014-B90D-4035-A6F4-32D2F19FEB5D}">
      <dgm:prSet/>
      <dgm:spPr/>
      <dgm:t>
        <a:bodyPr/>
        <a:lstStyle/>
        <a:p>
          <a:r>
            <a:rPr lang="en-IN"/>
            <a:t>Company Details </a:t>
          </a:r>
          <a:endParaRPr lang="en-US"/>
        </a:p>
      </dgm:t>
    </dgm:pt>
    <dgm:pt modelId="{F7A86DE3-F4A7-4EE8-9A5A-8410C2A9A341}" type="parTrans" cxnId="{9C2602F4-FDA0-4FD5-BF04-86A92A35A47E}">
      <dgm:prSet/>
      <dgm:spPr/>
      <dgm:t>
        <a:bodyPr/>
        <a:lstStyle/>
        <a:p>
          <a:endParaRPr lang="en-US"/>
        </a:p>
      </dgm:t>
    </dgm:pt>
    <dgm:pt modelId="{05A2A113-E006-4493-A21A-C711C44F4797}" type="sibTrans" cxnId="{9C2602F4-FDA0-4FD5-BF04-86A92A35A47E}">
      <dgm:prSet/>
      <dgm:spPr/>
      <dgm:t>
        <a:bodyPr/>
        <a:lstStyle/>
        <a:p>
          <a:endParaRPr lang="en-US"/>
        </a:p>
      </dgm:t>
    </dgm:pt>
    <dgm:pt modelId="{B5FF84EB-D6E2-4418-90EA-79E4A22E1D9D}">
      <dgm:prSet/>
      <dgm:spPr/>
      <dgm:t>
        <a:bodyPr/>
        <a:lstStyle/>
        <a:p>
          <a:r>
            <a:rPr lang="en-IN"/>
            <a:t>Project Details </a:t>
          </a:r>
          <a:endParaRPr lang="en-US"/>
        </a:p>
      </dgm:t>
    </dgm:pt>
    <dgm:pt modelId="{43CD848F-3737-45AF-BB27-393949240207}" type="parTrans" cxnId="{E95CF7D8-D089-4317-A937-56BF52DBF7D6}">
      <dgm:prSet/>
      <dgm:spPr/>
      <dgm:t>
        <a:bodyPr/>
        <a:lstStyle/>
        <a:p>
          <a:endParaRPr lang="en-US"/>
        </a:p>
      </dgm:t>
    </dgm:pt>
    <dgm:pt modelId="{AD80D121-7089-4569-9BC0-32C3F6805344}" type="sibTrans" cxnId="{E95CF7D8-D089-4317-A937-56BF52DBF7D6}">
      <dgm:prSet/>
      <dgm:spPr/>
      <dgm:t>
        <a:bodyPr/>
        <a:lstStyle/>
        <a:p>
          <a:endParaRPr lang="en-US"/>
        </a:p>
      </dgm:t>
    </dgm:pt>
    <dgm:pt modelId="{683C387C-7041-403F-A410-71A25C5CCF5F}">
      <dgm:prSet/>
      <dgm:spPr/>
      <dgm:t>
        <a:bodyPr/>
        <a:lstStyle/>
        <a:p>
          <a:r>
            <a:rPr lang="en-IN" dirty="0"/>
            <a:t>Software Development Process Model</a:t>
          </a:r>
          <a:endParaRPr lang="en-US" dirty="0"/>
        </a:p>
      </dgm:t>
    </dgm:pt>
    <dgm:pt modelId="{7BA21A0B-A157-4E92-902A-1D5A20742B72}" type="parTrans" cxnId="{BD929F36-47F4-4B86-9C65-7E64804405FA}">
      <dgm:prSet/>
      <dgm:spPr/>
      <dgm:t>
        <a:bodyPr/>
        <a:lstStyle/>
        <a:p>
          <a:endParaRPr lang="en-US"/>
        </a:p>
      </dgm:t>
    </dgm:pt>
    <dgm:pt modelId="{558E7009-A893-4851-9AEF-7C2F2BE84E89}" type="sibTrans" cxnId="{BD929F36-47F4-4B86-9C65-7E64804405FA}">
      <dgm:prSet/>
      <dgm:spPr/>
      <dgm:t>
        <a:bodyPr/>
        <a:lstStyle/>
        <a:p>
          <a:endParaRPr lang="en-US"/>
        </a:p>
      </dgm:t>
    </dgm:pt>
    <dgm:pt modelId="{10F0734F-80E5-4E2C-BC73-4ECF2A9C9F6F}">
      <dgm:prSet/>
      <dgm:spPr/>
      <dgm:t>
        <a:bodyPr/>
        <a:lstStyle/>
        <a:p>
          <a:r>
            <a:rPr lang="en-IN" dirty="0"/>
            <a:t>Project Tech Stack</a:t>
          </a:r>
          <a:endParaRPr lang="en-US" dirty="0"/>
        </a:p>
      </dgm:t>
    </dgm:pt>
    <dgm:pt modelId="{A3B09A0A-0DB7-4BAF-A3F3-FA93E292BE12}" type="parTrans" cxnId="{7B9DC1F7-CF8A-4354-B39B-C412B904DF43}">
      <dgm:prSet/>
      <dgm:spPr/>
      <dgm:t>
        <a:bodyPr/>
        <a:lstStyle/>
        <a:p>
          <a:endParaRPr lang="en-US"/>
        </a:p>
      </dgm:t>
    </dgm:pt>
    <dgm:pt modelId="{B157B1DD-F76F-4F00-B68F-48ADC7F815E9}" type="sibTrans" cxnId="{7B9DC1F7-CF8A-4354-B39B-C412B904DF43}">
      <dgm:prSet/>
      <dgm:spPr/>
      <dgm:t>
        <a:bodyPr/>
        <a:lstStyle/>
        <a:p>
          <a:endParaRPr lang="en-US"/>
        </a:p>
      </dgm:t>
    </dgm:pt>
    <dgm:pt modelId="{57184760-76A4-4E54-BB29-449DC650130B}">
      <dgm:prSet/>
      <dgm:spPr/>
      <dgm:t>
        <a:bodyPr/>
        <a:lstStyle/>
        <a:p>
          <a:r>
            <a:rPr lang="en-US" dirty="0"/>
            <a:t>Acknowledgement</a:t>
          </a:r>
        </a:p>
      </dgm:t>
    </dgm:pt>
    <dgm:pt modelId="{93B8696D-5A2C-4EA9-8F79-4EF95A3D4CD5}" type="parTrans" cxnId="{4CD3E4BD-6985-41AA-A57C-53D26B435F6A}">
      <dgm:prSet/>
      <dgm:spPr/>
      <dgm:t>
        <a:bodyPr/>
        <a:lstStyle/>
        <a:p>
          <a:endParaRPr lang="en-US"/>
        </a:p>
      </dgm:t>
    </dgm:pt>
    <dgm:pt modelId="{4B88F899-A0A9-4BE7-A973-F6E130C597B4}" type="sibTrans" cxnId="{4CD3E4BD-6985-41AA-A57C-53D26B435F6A}">
      <dgm:prSet/>
      <dgm:spPr/>
      <dgm:t>
        <a:bodyPr/>
        <a:lstStyle/>
        <a:p>
          <a:endParaRPr lang="en-US"/>
        </a:p>
      </dgm:t>
    </dgm:pt>
    <dgm:pt modelId="{F6DAA0AD-4021-4763-9B23-40C773F6AA0B}">
      <dgm:prSet/>
      <dgm:spPr/>
      <dgm:t>
        <a:bodyPr/>
        <a:lstStyle/>
        <a:p>
          <a:r>
            <a:rPr lang="en-US" dirty="0"/>
            <a:t>Conclusion</a:t>
          </a:r>
        </a:p>
      </dgm:t>
    </dgm:pt>
    <dgm:pt modelId="{6F916188-E6A1-41F7-BD63-42B5681DF51A}" type="parTrans" cxnId="{8EC6247E-00AD-493A-9A88-E29F6B02572B}">
      <dgm:prSet/>
      <dgm:spPr/>
      <dgm:t>
        <a:bodyPr/>
        <a:lstStyle/>
        <a:p>
          <a:endParaRPr lang="en-US"/>
        </a:p>
      </dgm:t>
    </dgm:pt>
    <dgm:pt modelId="{25A3BA1C-6696-464B-9F1F-C7BFCA2BE8F8}" type="sibTrans" cxnId="{8EC6247E-00AD-493A-9A88-E29F6B02572B}">
      <dgm:prSet/>
      <dgm:spPr/>
      <dgm:t>
        <a:bodyPr/>
        <a:lstStyle/>
        <a:p>
          <a:endParaRPr lang="en-US"/>
        </a:p>
      </dgm:t>
    </dgm:pt>
    <dgm:pt modelId="{72088E62-43C8-4F0E-B1D2-F585BB96D02A}">
      <dgm:prSet/>
      <dgm:spPr/>
      <dgm:t>
        <a:bodyPr/>
        <a:lstStyle/>
        <a:p>
          <a:r>
            <a:rPr lang="en-US"/>
            <a:t>Project Main Modules</a:t>
          </a:r>
          <a:endParaRPr lang="en-US" dirty="0"/>
        </a:p>
      </dgm:t>
    </dgm:pt>
    <dgm:pt modelId="{4FD6D871-64F4-491B-A7D5-452D82BF86BB}" type="parTrans" cxnId="{5A08980E-4637-4A33-988E-5119E9B13C02}">
      <dgm:prSet/>
      <dgm:spPr/>
    </dgm:pt>
    <dgm:pt modelId="{06AD42E6-EDB5-4599-9264-95C60526E599}" type="sibTrans" cxnId="{5A08980E-4637-4A33-988E-5119E9B13C02}">
      <dgm:prSet/>
      <dgm:spPr/>
    </dgm:pt>
    <dgm:pt modelId="{58D4703A-C73D-49B7-9B51-D644A306B8BD}" type="pres">
      <dgm:prSet presAssocID="{9ACB69A8-5F6D-4D34-B8A4-50E0B2A553AF}" presName="compositeShape" presStyleCnt="0">
        <dgm:presLayoutVars>
          <dgm:chMax val="7"/>
          <dgm:dir/>
          <dgm:resizeHandles val="exact"/>
        </dgm:presLayoutVars>
      </dgm:prSet>
      <dgm:spPr/>
    </dgm:pt>
    <dgm:pt modelId="{C8602161-A2EF-4789-BBD6-3E96EBA9832D}" type="pres">
      <dgm:prSet presAssocID="{9ACB69A8-5F6D-4D34-B8A4-50E0B2A553AF}" presName="wedge1" presStyleLbl="node1" presStyleIdx="0" presStyleCnt="7"/>
      <dgm:spPr/>
    </dgm:pt>
    <dgm:pt modelId="{4A3DC635-53F9-4EB0-9006-E4A044EBCDC8}" type="pres">
      <dgm:prSet presAssocID="{9ACB69A8-5F6D-4D34-B8A4-50E0B2A553AF}" presName="wedge1Tx" presStyleLbl="node1" presStyleIdx="0" presStyleCnt="7">
        <dgm:presLayoutVars>
          <dgm:chMax val="0"/>
          <dgm:chPref val="0"/>
          <dgm:bulletEnabled val="1"/>
        </dgm:presLayoutVars>
      </dgm:prSet>
      <dgm:spPr/>
    </dgm:pt>
    <dgm:pt modelId="{6349E4A0-E864-4701-BF08-1F3F8EB17B5E}" type="pres">
      <dgm:prSet presAssocID="{9ACB69A8-5F6D-4D34-B8A4-50E0B2A553AF}" presName="wedge2" presStyleLbl="node1" presStyleIdx="1" presStyleCnt="7"/>
      <dgm:spPr/>
    </dgm:pt>
    <dgm:pt modelId="{7D3FE3C7-22AC-4B2F-8C12-3BDDF97830D4}" type="pres">
      <dgm:prSet presAssocID="{9ACB69A8-5F6D-4D34-B8A4-50E0B2A553AF}" presName="wedge2Tx" presStyleLbl="node1" presStyleIdx="1" presStyleCnt="7">
        <dgm:presLayoutVars>
          <dgm:chMax val="0"/>
          <dgm:chPref val="0"/>
          <dgm:bulletEnabled val="1"/>
        </dgm:presLayoutVars>
      </dgm:prSet>
      <dgm:spPr/>
    </dgm:pt>
    <dgm:pt modelId="{0FB7DD34-B1DB-4A0A-AAB7-34077A111BAB}" type="pres">
      <dgm:prSet presAssocID="{9ACB69A8-5F6D-4D34-B8A4-50E0B2A553AF}" presName="wedge3" presStyleLbl="node1" presStyleIdx="2" presStyleCnt="7"/>
      <dgm:spPr/>
    </dgm:pt>
    <dgm:pt modelId="{C9BB4AB3-53B7-474B-B89B-9F73D95470F5}" type="pres">
      <dgm:prSet presAssocID="{9ACB69A8-5F6D-4D34-B8A4-50E0B2A553AF}" presName="wedge3Tx" presStyleLbl="node1" presStyleIdx="2" presStyleCnt="7">
        <dgm:presLayoutVars>
          <dgm:chMax val="0"/>
          <dgm:chPref val="0"/>
          <dgm:bulletEnabled val="1"/>
        </dgm:presLayoutVars>
      </dgm:prSet>
      <dgm:spPr/>
    </dgm:pt>
    <dgm:pt modelId="{91D366CB-B142-4AC6-845D-EDF1868D7D47}" type="pres">
      <dgm:prSet presAssocID="{9ACB69A8-5F6D-4D34-B8A4-50E0B2A553AF}" presName="wedge4" presStyleLbl="node1" presStyleIdx="3" presStyleCnt="7"/>
      <dgm:spPr/>
    </dgm:pt>
    <dgm:pt modelId="{275D6866-131D-46F9-B19F-3D38FE252A66}" type="pres">
      <dgm:prSet presAssocID="{9ACB69A8-5F6D-4D34-B8A4-50E0B2A553AF}" presName="wedge4Tx" presStyleLbl="node1" presStyleIdx="3" presStyleCnt="7">
        <dgm:presLayoutVars>
          <dgm:chMax val="0"/>
          <dgm:chPref val="0"/>
          <dgm:bulletEnabled val="1"/>
        </dgm:presLayoutVars>
      </dgm:prSet>
      <dgm:spPr/>
    </dgm:pt>
    <dgm:pt modelId="{A19A772A-DA88-455A-B071-06CAAE76A44A}" type="pres">
      <dgm:prSet presAssocID="{9ACB69A8-5F6D-4D34-B8A4-50E0B2A553AF}" presName="wedge5" presStyleLbl="node1" presStyleIdx="4" presStyleCnt="7"/>
      <dgm:spPr/>
    </dgm:pt>
    <dgm:pt modelId="{F05FAFD6-1568-4E15-8B15-2AE6E0F898FC}" type="pres">
      <dgm:prSet presAssocID="{9ACB69A8-5F6D-4D34-B8A4-50E0B2A553AF}" presName="wedge5Tx" presStyleLbl="node1" presStyleIdx="4" presStyleCnt="7">
        <dgm:presLayoutVars>
          <dgm:chMax val="0"/>
          <dgm:chPref val="0"/>
          <dgm:bulletEnabled val="1"/>
        </dgm:presLayoutVars>
      </dgm:prSet>
      <dgm:spPr/>
    </dgm:pt>
    <dgm:pt modelId="{5584130E-4C13-4BC7-83C7-0D641F2B0F89}" type="pres">
      <dgm:prSet presAssocID="{9ACB69A8-5F6D-4D34-B8A4-50E0B2A553AF}" presName="wedge6" presStyleLbl="node1" presStyleIdx="5" presStyleCnt="7"/>
      <dgm:spPr/>
    </dgm:pt>
    <dgm:pt modelId="{EF241CBD-C8B2-48DC-96C5-150F2FB4A09A}" type="pres">
      <dgm:prSet presAssocID="{9ACB69A8-5F6D-4D34-B8A4-50E0B2A553AF}" presName="wedge6Tx" presStyleLbl="node1" presStyleIdx="5" presStyleCnt="7">
        <dgm:presLayoutVars>
          <dgm:chMax val="0"/>
          <dgm:chPref val="0"/>
          <dgm:bulletEnabled val="1"/>
        </dgm:presLayoutVars>
      </dgm:prSet>
      <dgm:spPr/>
    </dgm:pt>
    <dgm:pt modelId="{FDF89576-6DD9-41E0-A7E1-D049C16DEAE2}" type="pres">
      <dgm:prSet presAssocID="{9ACB69A8-5F6D-4D34-B8A4-50E0B2A553AF}" presName="wedge7" presStyleLbl="node1" presStyleIdx="6" presStyleCnt="7"/>
      <dgm:spPr/>
    </dgm:pt>
    <dgm:pt modelId="{62E8381E-CDE8-46BD-9957-B3D243E1CDF8}" type="pres">
      <dgm:prSet presAssocID="{9ACB69A8-5F6D-4D34-B8A4-50E0B2A553AF}" presName="wedge7Tx" presStyleLbl="node1" presStyleIdx="6" presStyleCnt="7">
        <dgm:presLayoutVars>
          <dgm:chMax val="0"/>
          <dgm:chPref val="0"/>
          <dgm:bulletEnabled val="1"/>
        </dgm:presLayoutVars>
      </dgm:prSet>
      <dgm:spPr/>
    </dgm:pt>
  </dgm:ptLst>
  <dgm:cxnLst>
    <dgm:cxn modelId="{5A08980E-4637-4A33-988E-5119E9B13C02}" srcId="{9ACB69A8-5F6D-4D34-B8A4-50E0B2A553AF}" destId="{72088E62-43C8-4F0E-B1D2-F585BB96D02A}" srcOrd="4" destOrd="0" parTransId="{4FD6D871-64F4-491B-A7D5-452D82BF86BB}" sibTransId="{06AD42E6-EDB5-4599-9264-95C60526E599}"/>
    <dgm:cxn modelId="{3DA88712-AC02-47FF-AA9D-EB345D2EAB84}" type="presOf" srcId="{F6DAA0AD-4021-4763-9B23-40C773F6AA0B}" destId="{62E8381E-CDE8-46BD-9957-B3D243E1CDF8}" srcOrd="1" destOrd="0" presId="urn:microsoft.com/office/officeart/2005/8/layout/chart3"/>
    <dgm:cxn modelId="{AF899215-A32F-4DD6-80FC-C0CAC67512E8}" type="presOf" srcId="{683C387C-7041-403F-A410-71A25C5CCF5F}" destId="{C9BB4AB3-53B7-474B-B89B-9F73D95470F5}" srcOrd="1" destOrd="0" presId="urn:microsoft.com/office/officeart/2005/8/layout/chart3"/>
    <dgm:cxn modelId="{BD929F36-47F4-4B86-9C65-7E64804405FA}" srcId="{9ACB69A8-5F6D-4D34-B8A4-50E0B2A553AF}" destId="{683C387C-7041-403F-A410-71A25C5CCF5F}" srcOrd="2" destOrd="0" parTransId="{7BA21A0B-A157-4E92-902A-1D5A20742B72}" sibTransId="{558E7009-A893-4851-9AEF-7C2F2BE84E89}"/>
    <dgm:cxn modelId="{86137939-74EB-4E0F-A39A-AA8E3DE99EA5}" type="presOf" srcId="{F8A7A014-B90D-4035-A6F4-32D2F19FEB5D}" destId="{4A3DC635-53F9-4EB0-9006-E4A044EBCDC8}" srcOrd="1" destOrd="0" presId="urn:microsoft.com/office/officeart/2005/8/layout/chart3"/>
    <dgm:cxn modelId="{8A0BB23D-C437-4B6D-9650-FD7EBAF5ADC5}" type="presOf" srcId="{683C387C-7041-403F-A410-71A25C5CCF5F}" destId="{0FB7DD34-B1DB-4A0A-AAB7-34077A111BAB}" srcOrd="0" destOrd="0" presId="urn:microsoft.com/office/officeart/2005/8/layout/chart3"/>
    <dgm:cxn modelId="{CD47304D-7BF2-4C69-890F-3F5B9C102F2D}" type="presOf" srcId="{72088E62-43C8-4F0E-B1D2-F585BB96D02A}" destId="{F05FAFD6-1568-4E15-8B15-2AE6E0F898FC}" srcOrd="1" destOrd="0" presId="urn:microsoft.com/office/officeart/2005/8/layout/chart3"/>
    <dgm:cxn modelId="{9AE53C4F-2C3D-4B60-92C5-5E97C865BBAF}" type="presOf" srcId="{F8A7A014-B90D-4035-A6F4-32D2F19FEB5D}" destId="{C8602161-A2EF-4789-BBD6-3E96EBA9832D}" srcOrd="0" destOrd="0" presId="urn:microsoft.com/office/officeart/2005/8/layout/chart3"/>
    <dgm:cxn modelId="{83108C78-B75F-4869-A6F7-EA7362CB7E8A}" type="presOf" srcId="{B5FF84EB-D6E2-4418-90EA-79E4A22E1D9D}" destId="{6349E4A0-E864-4701-BF08-1F3F8EB17B5E}" srcOrd="0" destOrd="0" presId="urn:microsoft.com/office/officeart/2005/8/layout/chart3"/>
    <dgm:cxn modelId="{8EC6247E-00AD-493A-9A88-E29F6B02572B}" srcId="{9ACB69A8-5F6D-4D34-B8A4-50E0B2A553AF}" destId="{F6DAA0AD-4021-4763-9B23-40C773F6AA0B}" srcOrd="6" destOrd="0" parTransId="{6F916188-E6A1-41F7-BD63-42B5681DF51A}" sibTransId="{25A3BA1C-6696-464B-9F1F-C7BFCA2BE8F8}"/>
    <dgm:cxn modelId="{63325A8A-19D6-4589-951F-D186FE33CF80}" type="presOf" srcId="{57184760-76A4-4E54-BB29-449DC650130B}" destId="{5584130E-4C13-4BC7-83C7-0D641F2B0F89}" srcOrd="0" destOrd="0" presId="urn:microsoft.com/office/officeart/2005/8/layout/chart3"/>
    <dgm:cxn modelId="{F2C1FE8D-DDCD-4F80-892C-A7BBDDEFCA38}" type="presOf" srcId="{9ACB69A8-5F6D-4D34-B8A4-50E0B2A553AF}" destId="{58D4703A-C73D-49B7-9B51-D644A306B8BD}" srcOrd="0" destOrd="0" presId="urn:microsoft.com/office/officeart/2005/8/layout/chart3"/>
    <dgm:cxn modelId="{5FA6BBAA-F1A6-47D1-AC76-2BDB0FA2E5E6}" type="presOf" srcId="{B5FF84EB-D6E2-4418-90EA-79E4A22E1D9D}" destId="{7D3FE3C7-22AC-4B2F-8C12-3BDDF97830D4}" srcOrd="1" destOrd="0" presId="urn:microsoft.com/office/officeart/2005/8/layout/chart3"/>
    <dgm:cxn modelId="{88EA56B1-CC19-41B2-BF96-87A986053404}" type="presOf" srcId="{F6DAA0AD-4021-4763-9B23-40C773F6AA0B}" destId="{FDF89576-6DD9-41E0-A7E1-D049C16DEAE2}" srcOrd="0" destOrd="0" presId="urn:microsoft.com/office/officeart/2005/8/layout/chart3"/>
    <dgm:cxn modelId="{4CD3E4BD-6985-41AA-A57C-53D26B435F6A}" srcId="{9ACB69A8-5F6D-4D34-B8A4-50E0B2A553AF}" destId="{57184760-76A4-4E54-BB29-449DC650130B}" srcOrd="5" destOrd="0" parTransId="{93B8696D-5A2C-4EA9-8F79-4EF95A3D4CD5}" sibTransId="{4B88F899-A0A9-4BE7-A973-F6E130C597B4}"/>
    <dgm:cxn modelId="{82BBF8C5-28D0-4E98-830E-43C5B74284BC}" type="presOf" srcId="{57184760-76A4-4E54-BB29-449DC650130B}" destId="{EF241CBD-C8B2-48DC-96C5-150F2FB4A09A}" srcOrd="1" destOrd="0" presId="urn:microsoft.com/office/officeart/2005/8/layout/chart3"/>
    <dgm:cxn modelId="{C98BCCD4-8DC4-4F97-9056-0E9C2621AF87}" type="presOf" srcId="{72088E62-43C8-4F0E-B1D2-F585BB96D02A}" destId="{A19A772A-DA88-455A-B071-06CAAE76A44A}" srcOrd="0" destOrd="0" presId="urn:microsoft.com/office/officeart/2005/8/layout/chart3"/>
    <dgm:cxn modelId="{E95CF7D8-D089-4317-A937-56BF52DBF7D6}" srcId="{9ACB69A8-5F6D-4D34-B8A4-50E0B2A553AF}" destId="{B5FF84EB-D6E2-4418-90EA-79E4A22E1D9D}" srcOrd="1" destOrd="0" parTransId="{43CD848F-3737-45AF-BB27-393949240207}" sibTransId="{AD80D121-7089-4569-9BC0-32C3F6805344}"/>
    <dgm:cxn modelId="{D6033BD9-9F6F-4C29-9E9B-3F17CE498AB1}" type="presOf" srcId="{10F0734F-80E5-4E2C-BC73-4ECF2A9C9F6F}" destId="{91D366CB-B142-4AC6-845D-EDF1868D7D47}" srcOrd="0" destOrd="0" presId="urn:microsoft.com/office/officeart/2005/8/layout/chart3"/>
    <dgm:cxn modelId="{9C2602F4-FDA0-4FD5-BF04-86A92A35A47E}" srcId="{9ACB69A8-5F6D-4D34-B8A4-50E0B2A553AF}" destId="{F8A7A014-B90D-4035-A6F4-32D2F19FEB5D}" srcOrd="0" destOrd="0" parTransId="{F7A86DE3-F4A7-4EE8-9A5A-8410C2A9A341}" sibTransId="{05A2A113-E006-4493-A21A-C711C44F4797}"/>
    <dgm:cxn modelId="{42F774F7-7E27-4B80-AF9A-BA091B1CBD76}" type="presOf" srcId="{10F0734F-80E5-4E2C-BC73-4ECF2A9C9F6F}" destId="{275D6866-131D-46F9-B19F-3D38FE252A66}" srcOrd="1" destOrd="0" presId="urn:microsoft.com/office/officeart/2005/8/layout/chart3"/>
    <dgm:cxn modelId="{7B9DC1F7-CF8A-4354-B39B-C412B904DF43}" srcId="{9ACB69A8-5F6D-4D34-B8A4-50E0B2A553AF}" destId="{10F0734F-80E5-4E2C-BC73-4ECF2A9C9F6F}" srcOrd="3" destOrd="0" parTransId="{A3B09A0A-0DB7-4BAF-A3F3-FA93E292BE12}" sibTransId="{B157B1DD-F76F-4F00-B68F-48ADC7F815E9}"/>
    <dgm:cxn modelId="{109CEDC5-AE96-456F-94CA-E573136C9F47}" type="presParOf" srcId="{58D4703A-C73D-49B7-9B51-D644A306B8BD}" destId="{C8602161-A2EF-4789-BBD6-3E96EBA9832D}" srcOrd="0" destOrd="0" presId="urn:microsoft.com/office/officeart/2005/8/layout/chart3"/>
    <dgm:cxn modelId="{B486AF81-3367-4050-9902-906AABE00643}" type="presParOf" srcId="{58D4703A-C73D-49B7-9B51-D644A306B8BD}" destId="{4A3DC635-53F9-4EB0-9006-E4A044EBCDC8}" srcOrd="1" destOrd="0" presId="urn:microsoft.com/office/officeart/2005/8/layout/chart3"/>
    <dgm:cxn modelId="{6042350C-9B61-4DC0-BA0E-A598BA33DFE9}" type="presParOf" srcId="{58D4703A-C73D-49B7-9B51-D644A306B8BD}" destId="{6349E4A0-E864-4701-BF08-1F3F8EB17B5E}" srcOrd="2" destOrd="0" presId="urn:microsoft.com/office/officeart/2005/8/layout/chart3"/>
    <dgm:cxn modelId="{349CECBF-82DA-4931-B844-EEBA933F8425}" type="presParOf" srcId="{58D4703A-C73D-49B7-9B51-D644A306B8BD}" destId="{7D3FE3C7-22AC-4B2F-8C12-3BDDF97830D4}" srcOrd="3" destOrd="0" presId="urn:microsoft.com/office/officeart/2005/8/layout/chart3"/>
    <dgm:cxn modelId="{6665FFCF-2D47-4920-97F3-0A9750AF15C7}" type="presParOf" srcId="{58D4703A-C73D-49B7-9B51-D644A306B8BD}" destId="{0FB7DD34-B1DB-4A0A-AAB7-34077A111BAB}" srcOrd="4" destOrd="0" presId="urn:microsoft.com/office/officeart/2005/8/layout/chart3"/>
    <dgm:cxn modelId="{0DD3E672-4148-45EB-A087-9D4FA64AB8BF}" type="presParOf" srcId="{58D4703A-C73D-49B7-9B51-D644A306B8BD}" destId="{C9BB4AB3-53B7-474B-B89B-9F73D95470F5}" srcOrd="5" destOrd="0" presId="urn:microsoft.com/office/officeart/2005/8/layout/chart3"/>
    <dgm:cxn modelId="{4DB17D01-1FC0-43F9-8B29-0706FD6EE4F5}" type="presParOf" srcId="{58D4703A-C73D-49B7-9B51-D644A306B8BD}" destId="{91D366CB-B142-4AC6-845D-EDF1868D7D47}" srcOrd="6" destOrd="0" presId="urn:microsoft.com/office/officeart/2005/8/layout/chart3"/>
    <dgm:cxn modelId="{D9B2FF22-DC84-49C9-9E8D-95DD342123EE}" type="presParOf" srcId="{58D4703A-C73D-49B7-9B51-D644A306B8BD}" destId="{275D6866-131D-46F9-B19F-3D38FE252A66}" srcOrd="7" destOrd="0" presId="urn:microsoft.com/office/officeart/2005/8/layout/chart3"/>
    <dgm:cxn modelId="{AEE49AB0-CA32-4D3F-BA00-96B8EA54999C}" type="presParOf" srcId="{58D4703A-C73D-49B7-9B51-D644A306B8BD}" destId="{A19A772A-DA88-455A-B071-06CAAE76A44A}" srcOrd="8" destOrd="0" presId="urn:microsoft.com/office/officeart/2005/8/layout/chart3"/>
    <dgm:cxn modelId="{3A36AD0C-2EFD-4CE2-8BBB-6544B229D696}" type="presParOf" srcId="{58D4703A-C73D-49B7-9B51-D644A306B8BD}" destId="{F05FAFD6-1568-4E15-8B15-2AE6E0F898FC}" srcOrd="9" destOrd="0" presId="urn:microsoft.com/office/officeart/2005/8/layout/chart3"/>
    <dgm:cxn modelId="{8ADF0D8B-A358-46FB-A46D-E4D4D0AF8B5F}" type="presParOf" srcId="{58D4703A-C73D-49B7-9B51-D644A306B8BD}" destId="{5584130E-4C13-4BC7-83C7-0D641F2B0F89}" srcOrd="10" destOrd="0" presId="urn:microsoft.com/office/officeart/2005/8/layout/chart3"/>
    <dgm:cxn modelId="{F298B2D7-F8EA-4D35-9687-FD1E391E1E36}" type="presParOf" srcId="{58D4703A-C73D-49B7-9B51-D644A306B8BD}" destId="{EF241CBD-C8B2-48DC-96C5-150F2FB4A09A}" srcOrd="11" destOrd="0" presId="urn:microsoft.com/office/officeart/2005/8/layout/chart3"/>
    <dgm:cxn modelId="{F77664E3-A8A0-40E9-8D87-730A096725D0}" type="presParOf" srcId="{58D4703A-C73D-49B7-9B51-D644A306B8BD}" destId="{FDF89576-6DD9-41E0-A7E1-D049C16DEAE2}" srcOrd="12" destOrd="0" presId="urn:microsoft.com/office/officeart/2005/8/layout/chart3"/>
    <dgm:cxn modelId="{CC6C72FB-FFF8-4A94-81C6-C81E1824BEA0}" type="presParOf" srcId="{58D4703A-C73D-49B7-9B51-D644A306B8BD}" destId="{62E8381E-CDE8-46BD-9957-B3D243E1CDF8}" srcOrd="13"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C25941-F064-4BBD-9FD6-E416264AD85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7BC24D-4CFC-4303-AF51-5BC772F3734D}">
      <dgm:prSet/>
      <dgm:spPr/>
      <dgm:t>
        <a:bodyPr/>
        <a:lstStyle/>
        <a:p>
          <a:pPr>
            <a:defRPr cap="all"/>
          </a:pPr>
          <a:r>
            <a:rPr lang="en-IN"/>
            <a:t>Requirement Analysis </a:t>
          </a:r>
          <a:endParaRPr lang="en-US"/>
        </a:p>
      </dgm:t>
    </dgm:pt>
    <dgm:pt modelId="{20744480-268C-4AFE-A1AB-6CEBCA06849E}" type="parTrans" cxnId="{BCC4B3DB-C4DC-4376-9CCA-B48DC66CD7EC}">
      <dgm:prSet/>
      <dgm:spPr/>
      <dgm:t>
        <a:bodyPr/>
        <a:lstStyle/>
        <a:p>
          <a:endParaRPr lang="en-US"/>
        </a:p>
      </dgm:t>
    </dgm:pt>
    <dgm:pt modelId="{48DCACDC-5C4F-45ED-B614-3C51E86C7C9A}" type="sibTrans" cxnId="{BCC4B3DB-C4DC-4376-9CCA-B48DC66CD7EC}">
      <dgm:prSet/>
      <dgm:spPr/>
      <dgm:t>
        <a:bodyPr/>
        <a:lstStyle/>
        <a:p>
          <a:endParaRPr lang="en-US"/>
        </a:p>
      </dgm:t>
    </dgm:pt>
    <dgm:pt modelId="{37C94C11-CDB6-4CC0-AAA6-82F66B4A8579}">
      <dgm:prSet/>
      <dgm:spPr/>
      <dgm:t>
        <a:bodyPr/>
        <a:lstStyle/>
        <a:p>
          <a:pPr>
            <a:defRPr cap="all"/>
          </a:pPr>
          <a:r>
            <a:rPr lang="en-IN"/>
            <a:t>Design</a:t>
          </a:r>
          <a:endParaRPr lang="en-US"/>
        </a:p>
      </dgm:t>
    </dgm:pt>
    <dgm:pt modelId="{190378F6-6EF5-4397-A24E-1D92499AA7EF}" type="parTrans" cxnId="{D7B76C0C-9EDD-41A5-B10F-34E1F85430C5}">
      <dgm:prSet/>
      <dgm:spPr/>
      <dgm:t>
        <a:bodyPr/>
        <a:lstStyle/>
        <a:p>
          <a:endParaRPr lang="en-US"/>
        </a:p>
      </dgm:t>
    </dgm:pt>
    <dgm:pt modelId="{29DA0BC2-F752-4D86-8EC2-78BBD757277A}" type="sibTrans" cxnId="{D7B76C0C-9EDD-41A5-B10F-34E1F85430C5}">
      <dgm:prSet/>
      <dgm:spPr/>
      <dgm:t>
        <a:bodyPr/>
        <a:lstStyle/>
        <a:p>
          <a:endParaRPr lang="en-US"/>
        </a:p>
      </dgm:t>
    </dgm:pt>
    <dgm:pt modelId="{E231CA33-6981-4A22-BBB6-C8A7B5B9B481}">
      <dgm:prSet/>
      <dgm:spPr/>
      <dgm:t>
        <a:bodyPr/>
        <a:lstStyle/>
        <a:p>
          <a:pPr>
            <a:defRPr cap="all"/>
          </a:pPr>
          <a:r>
            <a:rPr lang="en-IN"/>
            <a:t>Development</a:t>
          </a:r>
          <a:endParaRPr lang="en-US"/>
        </a:p>
      </dgm:t>
    </dgm:pt>
    <dgm:pt modelId="{C207C25E-C300-4EA6-8639-03FB4A1B67A2}" type="parTrans" cxnId="{34052BF8-4F38-48B7-AD50-9078FEA9E15C}">
      <dgm:prSet/>
      <dgm:spPr/>
      <dgm:t>
        <a:bodyPr/>
        <a:lstStyle/>
        <a:p>
          <a:endParaRPr lang="en-US"/>
        </a:p>
      </dgm:t>
    </dgm:pt>
    <dgm:pt modelId="{C0E87796-7CCB-428B-AD99-A3648FB13D43}" type="sibTrans" cxnId="{34052BF8-4F38-48B7-AD50-9078FEA9E15C}">
      <dgm:prSet/>
      <dgm:spPr/>
      <dgm:t>
        <a:bodyPr/>
        <a:lstStyle/>
        <a:p>
          <a:endParaRPr lang="en-US"/>
        </a:p>
      </dgm:t>
    </dgm:pt>
    <dgm:pt modelId="{A1E13313-50BE-418D-B792-6359807C6C79}">
      <dgm:prSet/>
      <dgm:spPr/>
      <dgm:t>
        <a:bodyPr/>
        <a:lstStyle/>
        <a:p>
          <a:pPr>
            <a:defRPr cap="all"/>
          </a:pPr>
          <a:r>
            <a:rPr lang="en-IN"/>
            <a:t>Testing</a:t>
          </a:r>
          <a:endParaRPr lang="en-US"/>
        </a:p>
      </dgm:t>
    </dgm:pt>
    <dgm:pt modelId="{102D6930-C0B8-4CFE-A5C9-9996965C18E7}" type="parTrans" cxnId="{C90DA145-D8DD-4708-906D-3A4E3FDAF99C}">
      <dgm:prSet/>
      <dgm:spPr/>
      <dgm:t>
        <a:bodyPr/>
        <a:lstStyle/>
        <a:p>
          <a:endParaRPr lang="en-US"/>
        </a:p>
      </dgm:t>
    </dgm:pt>
    <dgm:pt modelId="{BDF7F609-BAFD-41D6-8A0F-433335774DB5}" type="sibTrans" cxnId="{C90DA145-D8DD-4708-906D-3A4E3FDAF99C}">
      <dgm:prSet/>
      <dgm:spPr/>
      <dgm:t>
        <a:bodyPr/>
        <a:lstStyle/>
        <a:p>
          <a:endParaRPr lang="en-US"/>
        </a:p>
      </dgm:t>
    </dgm:pt>
    <dgm:pt modelId="{9A86F9CD-5D71-46AB-BFA5-CFA14A9F8F58}">
      <dgm:prSet/>
      <dgm:spPr/>
      <dgm:t>
        <a:bodyPr/>
        <a:lstStyle/>
        <a:p>
          <a:pPr>
            <a:defRPr cap="all"/>
          </a:pPr>
          <a:r>
            <a:rPr lang="en-IN"/>
            <a:t>Deployment and maintenance</a:t>
          </a:r>
          <a:endParaRPr lang="en-US"/>
        </a:p>
      </dgm:t>
    </dgm:pt>
    <dgm:pt modelId="{6034209E-C6FD-4585-A17A-F500207AC63F}" type="parTrans" cxnId="{48D7169A-9203-4A72-9E38-DB6FA13A9B8E}">
      <dgm:prSet/>
      <dgm:spPr/>
      <dgm:t>
        <a:bodyPr/>
        <a:lstStyle/>
        <a:p>
          <a:endParaRPr lang="en-US"/>
        </a:p>
      </dgm:t>
    </dgm:pt>
    <dgm:pt modelId="{2E9F62D2-A91C-496D-95BB-9AC31F7D85EC}" type="sibTrans" cxnId="{48D7169A-9203-4A72-9E38-DB6FA13A9B8E}">
      <dgm:prSet/>
      <dgm:spPr/>
      <dgm:t>
        <a:bodyPr/>
        <a:lstStyle/>
        <a:p>
          <a:endParaRPr lang="en-US"/>
        </a:p>
      </dgm:t>
    </dgm:pt>
    <dgm:pt modelId="{A2D808DE-108F-4916-B005-B725EC4F1C52}" type="pres">
      <dgm:prSet presAssocID="{13C25941-F064-4BBD-9FD6-E416264AD85C}" presName="root" presStyleCnt="0">
        <dgm:presLayoutVars>
          <dgm:dir/>
          <dgm:resizeHandles val="exact"/>
        </dgm:presLayoutVars>
      </dgm:prSet>
      <dgm:spPr/>
    </dgm:pt>
    <dgm:pt modelId="{C1B79A6C-FE87-4452-A5DE-6AFF97BDA385}" type="pres">
      <dgm:prSet presAssocID="{5F7BC24D-4CFC-4303-AF51-5BC772F3734D}" presName="compNode" presStyleCnt="0"/>
      <dgm:spPr/>
    </dgm:pt>
    <dgm:pt modelId="{0ED41E96-47D2-4EE0-B4A2-4F19354AFED4}" type="pres">
      <dgm:prSet presAssocID="{5F7BC24D-4CFC-4303-AF51-5BC772F3734D}" presName="iconBgRect" presStyleLbl="bgShp" presStyleIdx="0" presStyleCnt="5"/>
      <dgm:spPr>
        <a:prstGeom prst="round2DiagRect">
          <a:avLst>
            <a:gd name="adj1" fmla="val 29727"/>
            <a:gd name="adj2" fmla="val 0"/>
          </a:avLst>
        </a:prstGeom>
      </dgm:spPr>
    </dgm:pt>
    <dgm:pt modelId="{E857C5F3-6847-463F-B266-38EA6443FA40}" type="pres">
      <dgm:prSet presAssocID="{5F7BC24D-4CFC-4303-AF51-5BC772F3734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26BE7F1-C0EC-4505-8CD5-0C8B2B9B4ED3}" type="pres">
      <dgm:prSet presAssocID="{5F7BC24D-4CFC-4303-AF51-5BC772F3734D}" presName="spaceRect" presStyleCnt="0"/>
      <dgm:spPr/>
    </dgm:pt>
    <dgm:pt modelId="{12099B33-2384-4889-8D64-97BF218E71DE}" type="pres">
      <dgm:prSet presAssocID="{5F7BC24D-4CFC-4303-AF51-5BC772F3734D}" presName="textRect" presStyleLbl="revTx" presStyleIdx="0" presStyleCnt="5">
        <dgm:presLayoutVars>
          <dgm:chMax val="1"/>
          <dgm:chPref val="1"/>
        </dgm:presLayoutVars>
      </dgm:prSet>
      <dgm:spPr/>
    </dgm:pt>
    <dgm:pt modelId="{B1C201CD-2382-4365-8111-1AD69EB45FF1}" type="pres">
      <dgm:prSet presAssocID="{48DCACDC-5C4F-45ED-B614-3C51E86C7C9A}" presName="sibTrans" presStyleCnt="0"/>
      <dgm:spPr/>
    </dgm:pt>
    <dgm:pt modelId="{2F478AE3-4EF9-48A5-BC71-5CEBBC2911F8}" type="pres">
      <dgm:prSet presAssocID="{37C94C11-CDB6-4CC0-AAA6-82F66B4A8579}" presName="compNode" presStyleCnt="0"/>
      <dgm:spPr/>
    </dgm:pt>
    <dgm:pt modelId="{5CF16ECA-9DC1-4B28-AB89-2F02683BFBD8}" type="pres">
      <dgm:prSet presAssocID="{37C94C11-CDB6-4CC0-AAA6-82F66B4A8579}" presName="iconBgRect" presStyleLbl="bgShp" presStyleIdx="1" presStyleCnt="5"/>
      <dgm:spPr>
        <a:prstGeom prst="round2DiagRect">
          <a:avLst>
            <a:gd name="adj1" fmla="val 29727"/>
            <a:gd name="adj2" fmla="val 0"/>
          </a:avLst>
        </a:prstGeom>
      </dgm:spPr>
    </dgm:pt>
    <dgm:pt modelId="{13D28DAA-9571-477B-AC9A-0FD5BC83FB1C}" type="pres">
      <dgm:prSet presAssocID="{37C94C11-CDB6-4CC0-AAA6-82F66B4A857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lette"/>
        </a:ext>
      </dgm:extLst>
    </dgm:pt>
    <dgm:pt modelId="{0613F7C5-4D3B-4389-A211-FD52A502333D}" type="pres">
      <dgm:prSet presAssocID="{37C94C11-CDB6-4CC0-AAA6-82F66B4A8579}" presName="spaceRect" presStyleCnt="0"/>
      <dgm:spPr/>
    </dgm:pt>
    <dgm:pt modelId="{7EAADD91-D76C-4628-A371-6CBDB48548DB}" type="pres">
      <dgm:prSet presAssocID="{37C94C11-CDB6-4CC0-AAA6-82F66B4A8579}" presName="textRect" presStyleLbl="revTx" presStyleIdx="1" presStyleCnt="5">
        <dgm:presLayoutVars>
          <dgm:chMax val="1"/>
          <dgm:chPref val="1"/>
        </dgm:presLayoutVars>
      </dgm:prSet>
      <dgm:spPr/>
    </dgm:pt>
    <dgm:pt modelId="{91926E9E-C447-4C61-8382-4742581316B7}" type="pres">
      <dgm:prSet presAssocID="{29DA0BC2-F752-4D86-8EC2-78BBD757277A}" presName="sibTrans" presStyleCnt="0"/>
      <dgm:spPr/>
    </dgm:pt>
    <dgm:pt modelId="{2F6ABE24-3AB9-42C0-9913-627128BBC025}" type="pres">
      <dgm:prSet presAssocID="{E231CA33-6981-4A22-BBB6-C8A7B5B9B481}" presName="compNode" presStyleCnt="0"/>
      <dgm:spPr/>
    </dgm:pt>
    <dgm:pt modelId="{3D2E5349-55D6-4236-A6BB-3648F3D1AB30}" type="pres">
      <dgm:prSet presAssocID="{E231CA33-6981-4A22-BBB6-C8A7B5B9B481}" presName="iconBgRect" presStyleLbl="bgShp" presStyleIdx="2" presStyleCnt="5"/>
      <dgm:spPr>
        <a:prstGeom prst="round2DiagRect">
          <a:avLst>
            <a:gd name="adj1" fmla="val 29727"/>
            <a:gd name="adj2" fmla="val 0"/>
          </a:avLst>
        </a:prstGeom>
      </dgm:spPr>
    </dgm:pt>
    <dgm:pt modelId="{7C676DD5-6719-41DD-859E-62804FC03951}" type="pres">
      <dgm:prSet presAssocID="{E231CA33-6981-4A22-BBB6-C8A7B5B9B48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944E27FB-9425-4F70-9B99-301A6F6DEB9B}" type="pres">
      <dgm:prSet presAssocID="{E231CA33-6981-4A22-BBB6-C8A7B5B9B481}" presName="spaceRect" presStyleCnt="0"/>
      <dgm:spPr/>
    </dgm:pt>
    <dgm:pt modelId="{92757C21-859D-4D79-9E82-0C845F8D2876}" type="pres">
      <dgm:prSet presAssocID="{E231CA33-6981-4A22-BBB6-C8A7B5B9B481}" presName="textRect" presStyleLbl="revTx" presStyleIdx="2" presStyleCnt="5">
        <dgm:presLayoutVars>
          <dgm:chMax val="1"/>
          <dgm:chPref val="1"/>
        </dgm:presLayoutVars>
      </dgm:prSet>
      <dgm:spPr/>
    </dgm:pt>
    <dgm:pt modelId="{83822680-0AB4-4C61-99A7-785DD04E39E2}" type="pres">
      <dgm:prSet presAssocID="{C0E87796-7CCB-428B-AD99-A3648FB13D43}" presName="sibTrans" presStyleCnt="0"/>
      <dgm:spPr/>
    </dgm:pt>
    <dgm:pt modelId="{2423A34B-D6A8-4F51-8EAF-77DB0D5B7EF5}" type="pres">
      <dgm:prSet presAssocID="{A1E13313-50BE-418D-B792-6359807C6C79}" presName="compNode" presStyleCnt="0"/>
      <dgm:spPr/>
    </dgm:pt>
    <dgm:pt modelId="{5F3149DB-7C69-4077-BC5D-EE0ADCBEEB29}" type="pres">
      <dgm:prSet presAssocID="{A1E13313-50BE-418D-B792-6359807C6C79}" presName="iconBgRect" presStyleLbl="bgShp" presStyleIdx="3" presStyleCnt="5"/>
      <dgm:spPr>
        <a:prstGeom prst="round2DiagRect">
          <a:avLst>
            <a:gd name="adj1" fmla="val 29727"/>
            <a:gd name="adj2" fmla="val 0"/>
          </a:avLst>
        </a:prstGeom>
      </dgm:spPr>
    </dgm:pt>
    <dgm:pt modelId="{5E27F14F-24EF-4314-ADC5-E0F7EF26FF9A}" type="pres">
      <dgm:prSet presAssocID="{A1E13313-50BE-418D-B792-6359807C6C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st tubes"/>
        </a:ext>
      </dgm:extLst>
    </dgm:pt>
    <dgm:pt modelId="{2B56EE14-20C7-4003-A75D-B754DE771A03}" type="pres">
      <dgm:prSet presAssocID="{A1E13313-50BE-418D-B792-6359807C6C79}" presName="spaceRect" presStyleCnt="0"/>
      <dgm:spPr/>
    </dgm:pt>
    <dgm:pt modelId="{1C3BD8AD-B0E9-4ED0-B53D-DFDFB0929FBF}" type="pres">
      <dgm:prSet presAssocID="{A1E13313-50BE-418D-B792-6359807C6C79}" presName="textRect" presStyleLbl="revTx" presStyleIdx="3" presStyleCnt="5">
        <dgm:presLayoutVars>
          <dgm:chMax val="1"/>
          <dgm:chPref val="1"/>
        </dgm:presLayoutVars>
      </dgm:prSet>
      <dgm:spPr/>
    </dgm:pt>
    <dgm:pt modelId="{7BFE608F-156A-45FC-9A8E-C4619EFF8EE5}" type="pres">
      <dgm:prSet presAssocID="{BDF7F609-BAFD-41D6-8A0F-433335774DB5}" presName="sibTrans" presStyleCnt="0"/>
      <dgm:spPr/>
    </dgm:pt>
    <dgm:pt modelId="{4527F594-1AD7-43CC-9EE0-D7B7AAE59AD4}" type="pres">
      <dgm:prSet presAssocID="{9A86F9CD-5D71-46AB-BFA5-CFA14A9F8F58}" presName="compNode" presStyleCnt="0"/>
      <dgm:spPr/>
    </dgm:pt>
    <dgm:pt modelId="{A99C0D27-97C5-4C7F-99ED-B56E1518E8A1}" type="pres">
      <dgm:prSet presAssocID="{9A86F9CD-5D71-46AB-BFA5-CFA14A9F8F58}" presName="iconBgRect" presStyleLbl="bgShp" presStyleIdx="4" presStyleCnt="5"/>
      <dgm:spPr>
        <a:prstGeom prst="round2DiagRect">
          <a:avLst>
            <a:gd name="adj1" fmla="val 29727"/>
            <a:gd name="adj2" fmla="val 0"/>
          </a:avLst>
        </a:prstGeom>
      </dgm:spPr>
    </dgm:pt>
    <dgm:pt modelId="{BB0846F2-3E11-4516-876E-08BA5FC2287A}" type="pres">
      <dgm:prSet presAssocID="{9A86F9CD-5D71-46AB-BFA5-CFA14A9F8F5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ools"/>
        </a:ext>
      </dgm:extLst>
    </dgm:pt>
    <dgm:pt modelId="{54D8EBBF-A740-457D-863A-548767502E8F}" type="pres">
      <dgm:prSet presAssocID="{9A86F9CD-5D71-46AB-BFA5-CFA14A9F8F58}" presName="spaceRect" presStyleCnt="0"/>
      <dgm:spPr/>
    </dgm:pt>
    <dgm:pt modelId="{73762947-A9AD-44AB-B8B4-B2EDB4D3FB26}" type="pres">
      <dgm:prSet presAssocID="{9A86F9CD-5D71-46AB-BFA5-CFA14A9F8F58}" presName="textRect" presStyleLbl="revTx" presStyleIdx="4" presStyleCnt="5">
        <dgm:presLayoutVars>
          <dgm:chMax val="1"/>
          <dgm:chPref val="1"/>
        </dgm:presLayoutVars>
      </dgm:prSet>
      <dgm:spPr/>
    </dgm:pt>
  </dgm:ptLst>
  <dgm:cxnLst>
    <dgm:cxn modelId="{D7B76C0C-9EDD-41A5-B10F-34E1F85430C5}" srcId="{13C25941-F064-4BBD-9FD6-E416264AD85C}" destId="{37C94C11-CDB6-4CC0-AAA6-82F66B4A8579}" srcOrd="1" destOrd="0" parTransId="{190378F6-6EF5-4397-A24E-1D92499AA7EF}" sibTransId="{29DA0BC2-F752-4D86-8EC2-78BBD757277A}"/>
    <dgm:cxn modelId="{74DCC05D-A0A4-4AD8-AC96-C6F5EB7F0AAE}" type="presOf" srcId="{5F7BC24D-4CFC-4303-AF51-5BC772F3734D}" destId="{12099B33-2384-4889-8D64-97BF218E71DE}" srcOrd="0" destOrd="0" presId="urn:microsoft.com/office/officeart/2018/5/layout/IconLeafLabelList"/>
    <dgm:cxn modelId="{C90DA145-D8DD-4708-906D-3A4E3FDAF99C}" srcId="{13C25941-F064-4BBD-9FD6-E416264AD85C}" destId="{A1E13313-50BE-418D-B792-6359807C6C79}" srcOrd="3" destOrd="0" parTransId="{102D6930-C0B8-4CFE-A5C9-9996965C18E7}" sibTransId="{BDF7F609-BAFD-41D6-8A0F-433335774DB5}"/>
    <dgm:cxn modelId="{34A33170-CF12-4EC1-BEA3-732F89E2CC79}" type="presOf" srcId="{37C94C11-CDB6-4CC0-AAA6-82F66B4A8579}" destId="{7EAADD91-D76C-4628-A371-6CBDB48548DB}" srcOrd="0" destOrd="0" presId="urn:microsoft.com/office/officeart/2018/5/layout/IconLeafLabelList"/>
    <dgm:cxn modelId="{58424F80-1A74-4590-8B8B-133E0B0F485D}" type="presOf" srcId="{A1E13313-50BE-418D-B792-6359807C6C79}" destId="{1C3BD8AD-B0E9-4ED0-B53D-DFDFB0929FBF}" srcOrd="0" destOrd="0" presId="urn:microsoft.com/office/officeart/2018/5/layout/IconLeafLabelList"/>
    <dgm:cxn modelId="{AEF5C78F-CCA7-468A-9C01-8B5EF6AF0A0A}" type="presOf" srcId="{13C25941-F064-4BBD-9FD6-E416264AD85C}" destId="{A2D808DE-108F-4916-B005-B725EC4F1C52}" srcOrd="0" destOrd="0" presId="urn:microsoft.com/office/officeart/2018/5/layout/IconLeafLabelList"/>
    <dgm:cxn modelId="{48D7169A-9203-4A72-9E38-DB6FA13A9B8E}" srcId="{13C25941-F064-4BBD-9FD6-E416264AD85C}" destId="{9A86F9CD-5D71-46AB-BFA5-CFA14A9F8F58}" srcOrd="4" destOrd="0" parTransId="{6034209E-C6FD-4585-A17A-F500207AC63F}" sibTransId="{2E9F62D2-A91C-496D-95BB-9AC31F7D85EC}"/>
    <dgm:cxn modelId="{97D27CBF-4C2E-4970-A901-4AA5640E8B68}" type="presOf" srcId="{E231CA33-6981-4A22-BBB6-C8A7B5B9B481}" destId="{92757C21-859D-4D79-9E82-0C845F8D2876}" srcOrd="0" destOrd="0" presId="urn:microsoft.com/office/officeart/2018/5/layout/IconLeafLabelList"/>
    <dgm:cxn modelId="{BCC4B3DB-C4DC-4376-9CCA-B48DC66CD7EC}" srcId="{13C25941-F064-4BBD-9FD6-E416264AD85C}" destId="{5F7BC24D-4CFC-4303-AF51-5BC772F3734D}" srcOrd="0" destOrd="0" parTransId="{20744480-268C-4AFE-A1AB-6CEBCA06849E}" sibTransId="{48DCACDC-5C4F-45ED-B614-3C51E86C7C9A}"/>
    <dgm:cxn modelId="{200232F2-15C5-403E-8B89-2813A0B42D69}" type="presOf" srcId="{9A86F9CD-5D71-46AB-BFA5-CFA14A9F8F58}" destId="{73762947-A9AD-44AB-B8B4-B2EDB4D3FB26}" srcOrd="0" destOrd="0" presId="urn:microsoft.com/office/officeart/2018/5/layout/IconLeafLabelList"/>
    <dgm:cxn modelId="{34052BF8-4F38-48B7-AD50-9078FEA9E15C}" srcId="{13C25941-F064-4BBD-9FD6-E416264AD85C}" destId="{E231CA33-6981-4A22-BBB6-C8A7B5B9B481}" srcOrd="2" destOrd="0" parTransId="{C207C25E-C300-4EA6-8639-03FB4A1B67A2}" sibTransId="{C0E87796-7CCB-428B-AD99-A3648FB13D43}"/>
    <dgm:cxn modelId="{B98CBE09-71E8-4AE7-851E-E45889BB84F7}" type="presParOf" srcId="{A2D808DE-108F-4916-B005-B725EC4F1C52}" destId="{C1B79A6C-FE87-4452-A5DE-6AFF97BDA385}" srcOrd="0" destOrd="0" presId="urn:microsoft.com/office/officeart/2018/5/layout/IconLeafLabelList"/>
    <dgm:cxn modelId="{6439FA56-E545-4284-8CF3-BAF6AC7AAA98}" type="presParOf" srcId="{C1B79A6C-FE87-4452-A5DE-6AFF97BDA385}" destId="{0ED41E96-47D2-4EE0-B4A2-4F19354AFED4}" srcOrd="0" destOrd="0" presId="urn:microsoft.com/office/officeart/2018/5/layout/IconLeafLabelList"/>
    <dgm:cxn modelId="{3A2B02DB-F7C1-44E0-AF27-EA6BF744C0A0}" type="presParOf" srcId="{C1B79A6C-FE87-4452-A5DE-6AFF97BDA385}" destId="{E857C5F3-6847-463F-B266-38EA6443FA40}" srcOrd="1" destOrd="0" presId="urn:microsoft.com/office/officeart/2018/5/layout/IconLeafLabelList"/>
    <dgm:cxn modelId="{5C54504C-6081-46AB-A731-3F35B69570F6}" type="presParOf" srcId="{C1B79A6C-FE87-4452-A5DE-6AFF97BDA385}" destId="{A26BE7F1-C0EC-4505-8CD5-0C8B2B9B4ED3}" srcOrd="2" destOrd="0" presId="urn:microsoft.com/office/officeart/2018/5/layout/IconLeafLabelList"/>
    <dgm:cxn modelId="{AC1DBB4A-02E0-4C5E-8D21-F3345A74A771}" type="presParOf" srcId="{C1B79A6C-FE87-4452-A5DE-6AFF97BDA385}" destId="{12099B33-2384-4889-8D64-97BF218E71DE}" srcOrd="3" destOrd="0" presId="urn:microsoft.com/office/officeart/2018/5/layout/IconLeafLabelList"/>
    <dgm:cxn modelId="{2A328AC1-9656-4DE9-A0EA-F28E2337328B}" type="presParOf" srcId="{A2D808DE-108F-4916-B005-B725EC4F1C52}" destId="{B1C201CD-2382-4365-8111-1AD69EB45FF1}" srcOrd="1" destOrd="0" presId="urn:microsoft.com/office/officeart/2018/5/layout/IconLeafLabelList"/>
    <dgm:cxn modelId="{BDB99D31-4CDF-41DE-9684-13D92BF72D76}" type="presParOf" srcId="{A2D808DE-108F-4916-B005-B725EC4F1C52}" destId="{2F478AE3-4EF9-48A5-BC71-5CEBBC2911F8}" srcOrd="2" destOrd="0" presId="urn:microsoft.com/office/officeart/2018/5/layout/IconLeafLabelList"/>
    <dgm:cxn modelId="{B9760915-DB33-4E90-BA6A-7A34DCB75B90}" type="presParOf" srcId="{2F478AE3-4EF9-48A5-BC71-5CEBBC2911F8}" destId="{5CF16ECA-9DC1-4B28-AB89-2F02683BFBD8}" srcOrd="0" destOrd="0" presId="urn:microsoft.com/office/officeart/2018/5/layout/IconLeafLabelList"/>
    <dgm:cxn modelId="{B185A954-1698-47B0-B0F3-D1FCFADF1D9D}" type="presParOf" srcId="{2F478AE3-4EF9-48A5-BC71-5CEBBC2911F8}" destId="{13D28DAA-9571-477B-AC9A-0FD5BC83FB1C}" srcOrd="1" destOrd="0" presId="urn:microsoft.com/office/officeart/2018/5/layout/IconLeafLabelList"/>
    <dgm:cxn modelId="{10C9EBFA-996F-4535-A2EF-156B8EAA6C67}" type="presParOf" srcId="{2F478AE3-4EF9-48A5-BC71-5CEBBC2911F8}" destId="{0613F7C5-4D3B-4389-A211-FD52A502333D}" srcOrd="2" destOrd="0" presId="urn:microsoft.com/office/officeart/2018/5/layout/IconLeafLabelList"/>
    <dgm:cxn modelId="{169B708D-A05D-4E80-BEB0-0FA170162D8C}" type="presParOf" srcId="{2F478AE3-4EF9-48A5-BC71-5CEBBC2911F8}" destId="{7EAADD91-D76C-4628-A371-6CBDB48548DB}" srcOrd="3" destOrd="0" presId="urn:microsoft.com/office/officeart/2018/5/layout/IconLeafLabelList"/>
    <dgm:cxn modelId="{B2E6DAA2-4E52-4C2A-B96A-5C4C09C3E79B}" type="presParOf" srcId="{A2D808DE-108F-4916-B005-B725EC4F1C52}" destId="{91926E9E-C447-4C61-8382-4742581316B7}" srcOrd="3" destOrd="0" presId="urn:microsoft.com/office/officeart/2018/5/layout/IconLeafLabelList"/>
    <dgm:cxn modelId="{E4013DC4-C350-4B7B-A0A8-06DDC74EB4EE}" type="presParOf" srcId="{A2D808DE-108F-4916-B005-B725EC4F1C52}" destId="{2F6ABE24-3AB9-42C0-9913-627128BBC025}" srcOrd="4" destOrd="0" presId="urn:microsoft.com/office/officeart/2018/5/layout/IconLeafLabelList"/>
    <dgm:cxn modelId="{5C7EE927-A9A2-4AB7-BB68-02A91B002590}" type="presParOf" srcId="{2F6ABE24-3AB9-42C0-9913-627128BBC025}" destId="{3D2E5349-55D6-4236-A6BB-3648F3D1AB30}" srcOrd="0" destOrd="0" presId="urn:microsoft.com/office/officeart/2018/5/layout/IconLeafLabelList"/>
    <dgm:cxn modelId="{1E6F8B27-FEC4-4F59-A2F7-88DA460029DB}" type="presParOf" srcId="{2F6ABE24-3AB9-42C0-9913-627128BBC025}" destId="{7C676DD5-6719-41DD-859E-62804FC03951}" srcOrd="1" destOrd="0" presId="urn:microsoft.com/office/officeart/2018/5/layout/IconLeafLabelList"/>
    <dgm:cxn modelId="{1F1DF7DE-E8FF-4DA9-94CA-C0C543147350}" type="presParOf" srcId="{2F6ABE24-3AB9-42C0-9913-627128BBC025}" destId="{944E27FB-9425-4F70-9B99-301A6F6DEB9B}" srcOrd="2" destOrd="0" presId="urn:microsoft.com/office/officeart/2018/5/layout/IconLeafLabelList"/>
    <dgm:cxn modelId="{302D8CC0-63A2-4C75-9198-4B5AA5804C51}" type="presParOf" srcId="{2F6ABE24-3AB9-42C0-9913-627128BBC025}" destId="{92757C21-859D-4D79-9E82-0C845F8D2876}" srcOrd="3" destOrd="0" presId="urn:microsoft.com/office/officeart/2018/5/layout/IconLeafLabelList"/>
    <dgm:cxn modelId="{E58EDD71-D5F3-412E-BEAE-1180F9EFD39A}" type="presParOf" srcId="{A2D808DE-108F-4916-B005-B725EC4F1C52}" destId="{83822680-0AB4-4C61-99A7-785DD04E39E2}" srcOrd="5" destOrd="0" presId="urn:microsoft.com/office/officeart/2018/5/layout/IconLeafLabelList"/>
    <dgm:cxn modelId="{8A1FB798-1613-4205-BF94-D0F45433A8FD}" type="presParOf" srcId="{A2D808DE-108F-4916-B005-B725EC4F1C52}" destId="{2423A34B-D6A8-4F51-8EAF-77DB0D5B7EF5}" srcOrd="6" destOrd="0" presId="urn:microsoft.com/office/officeart/2018/5/layout/IconLeafLabelList"/>
    <dgm:cxn modelId="{2ED932E6-235C-4E50-8165-301C26A6320F}" type="presParOf" srcId="{2423A34B-D6A8-4F51-8EAF-77DB0D5B7EF5}" destId="{5F3149DB-7C69-4077-BC5D-EE0ADCBEEB29}" srcOrd="0" destOrd="0" presId="urn:microsoft.com/office/officeart/2018/5/layout/IconLeafLabelList"/>
    <dgm:cxn modelId="{B7D296EA-C57A-46A1-A12B-DEAF5F6DF240}" type="presParOf" srcId="{2423A34B-D6A8-4F51-8EAF-77DB0D5B7EF5}" destId="{5E27F14F-24EF-4314-ADC5-E0F7EF26FF9A}" srcOrd="1" destOrd="0" presId="urn:microsoft.com/office/officeart/2018/5/layout/IconLeafLabelList"/>
    <dgm:cxn modelId="{ED92149A-6648-4A31-B615-178530A90E5F}" type="presParOf" srcId="{2423A34B-D6A8-4F51-8EAF-77DB0D5B7EF5}" destId="{2B56EE14-20C7-4003-A75D-B754DE771A03}" srcOrd="2" destOrd="0" presId="urn:microsoft.com/office/officeart/2018/5/layout/IconLeafLabelList"/>
    <dgm:cxn modelId="{DA91D2A2-02D6-44E5-A846-19138837E041}" type="presParOf" srcId="{2423A34B-D6A8-4F51-8EAF-77DB0D5B7EF5}" destId="{1C3BD8AD-B0E9-4ED0-B53D-DFDFB0929FBF}" srcOrd="3" destOrd="0" presId="urn:microsoft.com/office/officeart/2018/5/layout/IconLeafLabelList"/>
    <dgm:cxn modelId="{58D25E2C-AA9C-4EA8-9107-6A2ED506D984}" type="presParOf" srcId="{A2D808DE-108F-4916-B005-B725EC4F1C52}" destId="{7BFE608F-156A-45FC-9A8E-C4619EFF8EE5}" srcOrd="7" destOrd="0" presId="urn:microsoft.com/office/officeart/2018/5/layout/IconLeafLabelList"/>
    <dgm:cxn modelId="{50BAE53F-FE4F-401A-89D8-FB37A42DDCAB}" type="presParOf" srcId="{A2D808DE-108F-4916-B005-B725EC4F1C52}" destId="{4527F594-1AD7-43CC-9EE0-D7B7AAE59AD4}" srcOrd="8" destOrd="0" presId="urn:microsoft.com/office/officeart/2018/5/layout/IconLeafLabelList"/>
    <dgm:cxn modelId="{69E55BEC-F933-4E81-8F1A-FB29FFAE8A3C}" type="presParOf" srcId="{4527F594-1AD7-43CC-9EE0-D7B7AAE59AD4}" destId="{A99C0D27-97C5-4C7F-99ED-B56E1518E8A1}" srcOrd="0" destOrd="0" presId="urn:microsoft.com/office/officeart/2018/5/layout/IconLeafLabelList"/>
    <dgm:cxn modelId="{21828882-CB3C-4039-8D1C-2B17A8D45D44}" type="presParOf" srcId="{4527F594-1AD7-43CC-9EE0-D7B7AAE59AD4}" destId="{BB0846F2-3E11-4516-876E-08BA5FC2287A}" srcOrd="1" destOrd="0" presId="urn:microsoft.com/office/officeart/2018/5/layout/IconLeafLabelList"/>
    <dgm:cxn modelId="{CA5B8665-229F-469D-BD8A-17A98FEAC50D}" type="presParOf" srcId="{4527F594-1AD7-43CC-9EE0-D7B7AAE59AD4}" destId="{54D8EBBF-A740-457D-863A-548767502E8F}" srcOrd="2" destOrd="0" presId="urn:microsoft.com/office/officeart/2018/5/layout/IconLeafLabelList"/>
    <dgm:cxn modelId="{7688A737-FF12-4B41-8551-82D9797D211D}" type="presParOf" srcId="{4527F594-1AD7-43CC-9EE0-D7B7AAE59AD4}" destId="{73762947-A9AD-44AB-B8B4-B2EDB4D3FB2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0CBCE0-0C58-4285-821F-E6BC8ABA7FE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BEC00E8-B71F-4B16-8B1F-2357F06A7579}">
      <dgm:prSet/>
      <dgm:spPr/>
      <dgm:t>
        <a:bodyPr/>
        <a:lstStyle/>
        <a:p>
          <a:pPr>
            <a:lnSpc>
              <a:spcPct val="100000"/>
            </a:lnSpc>
            <a:defRPr cap="all"/>
          </a:pPr>
          <a:r>
            <a:rPr lang="en-US" dirty="0"/>
            <a:t>Technology : </a:t>
          </a:r>
          <a:r>
            <a:rPr lang="en-IN" dirty="0" err="1"/>
            <a:t>.net</a:t>
          </a:r>
          <a:r>
            <a:rPr lang="en-IN" dirty="0"/>
            <a:t> Framework 4.5 to support        windows platform.</a:t>
          </a:r>
          <a:endParaRPr lang="en-US" dirty="0"/>
        </a:p>
      </dgm:t>
    </dgm:pt>
    <dgm:pt modelId="{3BB23EB5-9D43-455B-8D05-47DC6CE34DCD}" type="parTrans" cxnId="{7EE499AE-28AC-4F89-8255-598ED5AE250C}">
      <dgm:prSet/>
      <dgm:spPr/>
      <dgm:t>
        <a:bodyPr/>
        <a:lstStyle/>
        <a:p>
          <a:endParaRPr lang="en-US"/>
        </a:p>
      </dgm:t>
    </dgm:pt>
    <dgm:pt modelId="{658D0D5D-B399-40FD-8EF2-D2706257F573}" type="sibTrans" cxnId="{7EE499AE-28AC-4F89-8255-598ED5AE250C}">
      <dgm:prSet/>
      <dgm:spPr/>
      <dgm:t>
        <a:bodyPr/>
        <a:lstStyle/>
        <a:p>
          <a:endParaRPr lang="en-US"/>
        </a:p>
      </dgm:t>
    </dgm:pt>
    <dgm:pt modelId="{2E043131-4F31-43D6-8281-9C1F0FB6746C}">
      <dgm:prSet/>
      <dgm:spPr/>
      <dgm:t>
        <a:bodyPr/>
        <a:lstStyle/>
        <a:p>
          <a:pPr>
            <a:lnSpc>
              <a:spcPct val="100000"/>
            </a:lnSpc>
            <a:defRPr cap="all"/>
          </a:pPr>
          <a:r>
            <a:rPr lang="en-US"/>
            <a:t>Database : SQL Server 2008 R2 for all RDBMS. </a:t>
          </a:r>
        </a:p>
      </dgm:t>
    </dgm:pt>
    <dgm:pt modelId="{12C54477-C1A4-4510-9A36-5E3F791E8054}" type="parTrans" cxnId="{06C3FBA1-9A1C-4E63-8F17-9896E450A402}">
      <dgm:prSet/>
      <dgm:spPr/>
      <dgm:t>
        <a:bodyPr/>
        <a:lstStyle/>
        <a:p>
          <a:endParaRPr lang="en-US"/>
        </a:p>
      </dgm:t>
    </dgm:pt>
    <dgm:pt modelId="{1C13F4DE-56E6-40B4-B257-ED64FD318A8A}" type="sibTrans" cxnId="{06C3FBA1-9A1C-4E63-8F17-9896E450A402}">
      <dgm:prSet/>
      <dgm:spPr/>
      <dgm:t>
        <a:bodyPr/>
        <a:lstStyle/>
        <a:p>
          <a:endParaRPr lang="en-US"/>
        </a:p>
      </dgm:t>
    </dgm:pt>
    <dgm:pt modelId="{7B9F9107-D8BB-4B41-AB18-13108F3D4E92}">
      <dgm:prSet/>
      <dgm:spPr/>
      <dgm:t>
        <a:bodyPr/>
        <a:lstStyle/>
        <a:p>
          <a:pPr>
            <a:lnSpc>
              <a:spcPct val="100000"/>
            </a:lnSpc>
            <a:defRPr cap="all"/>
          </a:pPr>
          <a:r>
            <a:rPr lang="en-US" dirty="0"/>
            <a:t>Language : Application codebase is written in C#. And for Reporting purpose we use RDLC report. </a:t>
          </a:r>
        </a:p>
      </dgm:t>
    </dgm:pt>
    <dgm:pt modelId="{650BB3E9-5CD0-4733-BE97-EC8C677D0140}" type="parTrans" cxnId="{4C601407-91E7-491B-97D2-6B35AFA7A66B}">
      <dgm:prSet/>
      <dgm:spPr/>
      <dgm:t>
        <a:bodyPr/>
        <a:lstStyle/>
        <a:p>
          <a:endParaRPr lang="en-US"/>
        </a:p>
      </dgm:t>
    </dgm:pt>
    <dgm:pt modelId="{05BDAF5D-08BD-4E26-96A1-6216A1230BB6}" type="sibTrans" cxnId="{4C601407-91E7-491B-97D2-6B35AFA7A66B}">
      <dgm:prSet/>
      <dgm:spPr/>
      <dgm:t>
        <a:bodyPr/>
        <a:lstStyle/>
        <a:p>
          <a:endParaRPr lang="en-US"/>
        </a:p>
      </dgm:t>
    </dgm:pt>
    <dgm:pt modelId="{3E3496B5-5900-40D2-B773-FA8E10D98C3E}">
      <dgm:prSet/>
      <dgm:spPr/>
      <dgm:t>
        <a:bodyPr/>
        <a:lstStyle/>
        <a:p>
          <a:pPr>
            <a:lnSpc>
              <a:spcPct val="100000"/>
            </a:lnSpc>
            <a:defRPr cap="all"/>
          </a:pPr>
          <a:r>
            <a:rPr lang="en-US" dirty="0"/>
            <a:t>Software : </a:t>
          </a:r>
          <a:r>
            <a:rPr lang="en-IN" dirty="0"/>
            <a:t>Visual Studio 2012 Community Edition, SQL Server Management studio 18, FxCop as Static Code Analyzer, JMETER for load Testing</a:t>
          </a:r>
          <a:endParaRPr lang="en-US" dirty="0"/>
        </a:p>
      </dgm:t>
    </dgm:pt>
    <dgm:pt modelId="{9B7A873C-D6C6-4C3A-8338-73CBC0EFB75D}" type="parTrans" cxnId="{BEAFBEBD-A09A-467D-9FA4-BCF75BF14F82}">
      <dgm:prSet/>
      <dgm:spPr/>
      <dgm:t>
        <a:bodyPr/>
        <a:lstStyle/>
        <a:p>
          <a:endParaRPr lang="en-US"/>
        </a:p>
      </dgm:t>
    </dgm:pt>
    <dgm:pt modelId="{7959DEDA-3536-4224-BF22-390E5C751923}" type="sibTrans" cxnId="{BEAFBEBD-A09A-467D-9FA4-BCF75BF14F82}">
      <dgm:prSet/>
      <dgm:spPr/>
      <dgm:t>
        <a:bodyPr/>
        <a:lstStyle/>
        <a:p>
          <a:endParaRPr lang="en-US"/>
        </a:p>
      </dgm:t>
    </dgm:pt>
    <dgm:pt modelId="{6A326B3E-257A-4EE3-925A-18E3B9C9E8A6}">
      <dgm:prSet/>
      <dgm:spPr/>
      <dgm:t>
        <a:bodyPr/>
        <a:lstStyle/>
        <a:p>
          <a:pPr>
            <a:lnSpc>
              <a:spcPct val="100000"/>
            </a:lnSpc>
            <a:defRPr cap="all"/>
          </a:pPr>
          <a:r>
            <a:rPr lang="en-US" dirty="0"/>
            <a:t>Version Control: Git</a:t>
          </a:r>
        </a:p>
      </dgm:t>
    </dgm:pt>
    <dgm:pt modelId="{E61422DA-F094-4724-B49A-3D28E007A363}" type="sibTrans" cxnId="{96A202FD-3B04-450D-9022-00EA9CE76CBF}">
      <dgm:prSet/>
      <dgm:spPr/>
      <dgm:t>
        <a:bodyPr/>
        <a:lstStyle/>
        <a:p>
          <a:endParaRPr lang="en-IN"/>
        </a:p>
      </dgm:t>
    </dgm:pt>
    <dgm:pt modelId="{3BDB6448-8558-47E4-980F-82737E363FAA}" type="parTrans" cxnId="{96A202FD-3B04-450D-9022-00EA9CE76CBF}">
      <dgm:prSet/>
      <dgm:spPr/>
      <dgm:t>
        <a:bodyPr/>
        <a:lstStyle/>
        <a:p>
          <a:endParaRPr lang="en-IN"/>
        </a:p>
      </dgm:t>
    </dgm:pt>
    <dgm:pt modelId="{59C1AB93-D688-4AB0-973B-880DF2ABB214}" type="pres">
      <dgm:prSet presAssocID="{900CBCE0-0C58-4285-821F-E6BC8ABA7FEE}" presName="root" presStyleCnt="0">
        <dgm:presLayoutVars>
          <dgm:dir/>
          <dgm:resizeHandles val="exact"/>
        </dgm:presLayoutVars>
      </dgm:prSet>
      <dgm:spPr/>
    </dgm:pt>
    <dgm:pt modelId="{3E373164-E21D-41EE-B79B-998E64685AF4}" type="pres">
      <dgm:prSet presAssocID="{FBEC00E8-B71F-4B16-8B1F-2357F06A7579}" presName="compNode" presStyleCnt="0"/>
      <dgm:spPr/>
    </dgm:pt>
    <dgm:pt modelId="{DC2695E6-2641-4F40-846F-77B44DFDC5D9}" type="pres">
      <dgm:prSet presAssocID="{FBEC00E8-B71F-4B16-8B1F-2357F06A7579}" presName="iconBgRect" presStyleLbl="bgShp" presStyleIdx="0" presStyleCnt="5"/>
      <dgm:spPr/>
    </dgm:pt>
    <dgm:pt modelId="{2AE18721-00E2-4774-912F-470DEB0B5F7A}" type="pres">
      <dgm:prSet presAssocID="{FBEC00E8-B71F-4B16-8B1F-2357F06A757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owser Window"/>
        </a:ext>
      </dgm:extLst>
    </dgm:pt>
    <dgm:pt modelId="{0993CE7E-D63F-43C4-9672-1B53B549180E}" type="pres">
      <dgm:prSet presAssocID="{FBEC00E8-B71F-4B16-8B1F-2357F06A7579}" presName="spaceRect" presStyleCnt="0"/>
      <dgm:spPr/>
    </dgm:pt>
    <dgm:pt modelId="{D90D7C40-2FED-4D0C-813D-C4119986E722}" type="pres">
      <dgm:prSet presAssocID="{FBEC00E8-B71F-4B16-8B1F-2357F06A7579}" presName="textRect" presStyleLbl="revTx" presStyleIdx="0" presStyleCnt="5">
        <dgm:presLayoutVars>
          <dgm:chMax val="1"/>
          <dgm:chPref val="1"/>
        </dgm:presLayoutVars>
      </dgm:prSet>
      <dgm:spPr/>
    </dgm:pt>
    <dgm:pt modelId="{65B5D124-1009-4BFA-AD52-AD008B1FC39D}" type="pres">
      <dgm:prSet presAssocID="{658D0D5D-B399-40FD-8EF2-D2706257F573}" presName="sibTrans" presStyleCnt="0"/>
      <dgm:spPr/>
    </dgm:pt>
    <dgm:pt modelId="{BC355C52-043D-4132-9B74-DE5C2B62D621}" type="pres">
      <dgm:prSet presAssocID="{2E043131-4F31-43D6-8281-9C1F0FB6746C}" presName="compNode" presStyleCnt="0"/>
      <dgm:spPr/>
    </dgm:pt>
    <dgm:pt modelId="{46D30C62-0BF0-422F-9F88-1BBB71D884E0}" type="pres">
      <dgm:prSet presAssocID="{2E043131-4F31-43D6-8281-9C1F0FB6746C}" presName="iconBgRect" presStyleLbl="bgShp" presStyleIdx="1" presStyleCnt="5"/>
      <dgm:spPr/>
    </dgm:pt>
    <dgm:pt modelId="{7C2807F0-1936-4E9B-8EC9-57646B041719}" type="pres">
      <dgm:prSet presAssocID="{2E043131-4F31-43D6-8281-9C1F0FB6746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2C9486A-CB56-40CF-A27E-77F9CB42E2CD}" type="pres">
      <dgm:prSet presAssocID="{2E043131-4F31-43D6-8281-9C1F0FB6746C}" presName="spaceRect" presStyleCnt="0"/>
      <dgm:spPr/>
    </dgm:pt>
    <dgm:pt modelId="{7A8217D7-12BF-431E-B6AC-F4B54BA79619}" type="pres">
      <dgm:prSet presAssocID="{2E043131-4F31-43D6-8281-9C1F0FB6746C}" presName="textRect" presStyleLbl="revTx" presStyleIdx="1" presStyleCnt="5">
        <dgm:presLayoutVars>
          <dgm:chMax val="1"/>
          <dgm:chPref val="1"/>
        </dgm:presLayoutVars>
      </dgm:prSet>
      <dgm:spPr/>
    </dgm:pt>
    <dgm:pt modelId="{8456B1BB-10F8-47CA-AA6F-A651B145D593}" type="pres">
      <dgm:prSet presAssocID="{1C13F4DE-56E6-40B4-B257-ED64FD318A8A}" presName="sibTrans" presStyleCnt="0"/>
      <dgm:spPr/>
    </dgm:pt>
    <dgm:pt modelId="{50532F3A-3DD0-457F-9B02-F6B91C76425F}" type="pres">
      <dgm:prSet presAssocID="{7B9F9107-D8BB-4B41-AB18-13108F3D4E92}" presName="compNode" presStyleCnt="0"/>
      <dgm:spPr/>
    </dgm:pt>
    <dgm:pt modelId="{1734A6AE-8EC9-4C0D-8A4B-F51D46DDA5B7}" type="pres">
      <dgm:prSet presAssocID="{7B9F9107-D8BB-4B41-AB18-13108F3D4E92}" presName="iconBgRect" presStyleLbl="bgShp" presStyleIdx="2" presStyleCnt="5"/>
      <dgm:spPr/>
    </dgm:pt>
    <dgm:pt modelId="{025AB502-F291-4889-9D28-8660C038B29A}" type="pres">
      <dgm:prSet presAssocID="{7B9F9107-D8BB-4B41-AB18-13108F3D4E9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Quotation Mark"/>
        </a:ext>
      </dgm:extLst>
    </dgm:pt>
    <dgm:pt modelId="{C1D34D15-998E-43D0-8626-01659C11D625}" type="pres">
      <dgm:prSet presAssocID="{7B9F9107-D8BB-4B41-AB18-13108F3D4E92}" presName="spaceRect" presStyleCnt="0"/>
      <dgm:spPr/>
    </dgm:pt>
    <dgm:pt modelId="{8245E8C1-163A-495C-BDD7-E197E980A94F}" type="pres">
      <dgm:prSet presAssocID="{7B9F9107-D8BB-4B41-AB18-13108F3D4E92}" presName="textRect" presStyleLbl="revTx" presStyleIdx="2" presStyleCnt="5">
        <dgm:presLayoutVars>
          <dgm:chMax val="1"/>
          <dgm:chPref val="1"/>
        </dgm:presLayoutVars>
      </dgm:prSet>
      <dgm:spPr/>
    </dgm:pt>
    <dgm:pt modelId="{A7D3C0CC-FA34-4BE2-9F08-758075C04D41}" type="pres">
      <dgm:prSet presAssocID="{05BDAF5D-08BD-4E26-96A1-6216A1230BB6}" presName="sibTrans" presStyleCnt="0"/>
      <dgm:spPr/>
    </dgm:pt>
    <dgm:pt modelId="{D917E0C6-6015-4281-8749-F4CBF1B376DD}" type="pres">
      <dgm:prSet presAssocID="{3E3496B5-5900-40D2-B773-FA8E10D98C3E}" presName="compNode" presStyleCnt="0"/>
      <dgm:spPr/>
    </dgm:pt>
    <dgm:pt modelId="{7CBCA3F8-6316-41A8-A50E-C2E2180E65EB}" type="pres">
      <dgm:prSet presAssocID="{3E3496B5-5900-40D2-B773-FA8E10D98C3E}" presName="iconBgRect" presStyleLbl="bgShp" presStyleIdx="3" presStyleCnt="5"/>
      <dgm:spPr/>
    </dgm:pt>
    <dgm:pt modelId="{C82E44A7-A821-41D1-8380-38FE87CE5B9A}" type="pres">
      <dgm:prSet presAssocID="{3E3496B5-5900-40D2-B773-FA8E10D98C3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3751D8C6-0EB8-4377-A200-6AB3A8B61440}" type="pres">
      <dgm:prSet presAssocID="{3E3496B5-5900-40D2-B773-FA8E10D98C3E}" presName="spaceRect" presStyleCnt="0"/>
      <dgm:spPr/>
    </dgm:pt>
    <dgm:pt modelId="{59A38B62-9558-45F8-B830-685E2AE149E4}" type="pres">
      <dgm:prSet presAssocID="{3E3496B5-5900-40D2-B773-FA8E10D98C3E}" presName="textRect" presStyleLbl="revTx" presStyleIdx="3" presStyleCnt="5">
        <dgm:presLayoutVars>
          <dgm:chMax val="1"/>
          <dgm:chPref val="1"/>
        </dgm:presLayoutVars>
      </dgm:prSet>
      <dgm:spPr/>
    </dgm:pt>
    <dgm:pt modelId="{DD681CFF-D6B2-43B8-8D7E-8FE1624AA54B}" type="pres">
      <dgm:prSet presAssocID="{7959DEDA-3536-4224-BF22-390E5C751923}" presName="sibTrans" presStyleCnt="0"/>
      <dgm:spPr/>
    </dgm:pt>
    <dgm:pt modelId="{70BF90B5-4631-4B76-8675-DE234F064EA0}" type="pres">
      <dgm:prSet presAssocID="{6A326B3E-257A-4EE3-925A-18E3B9C9E8A6}" presName="compNode" presStyleCnt="0"/>
      <dgm:spPr/>
    </dgm:pt>
    <dgm:pt modelId="{E472E53D-4D1B-4347-88AF-CD44CD1BB228}" type="pres">
      <dgm:prSet presAssocID="{6A326B3E-257A-4EE3-925A-18E3B9C9E8A6}" presName="iconBgRect" presStyleLbl="bgShp" presStyleIdx="4" presStyleCnt="5"/>
      <dgm:spPr/>
    </dgm:pt>
    <dgm:pt modelId="{2B66D402-B19A-43F4-A396-F45BA4A74F36}" type="pres">
      <dgm:prSet presAssocID="{6A326B3E-257A-4EE3-925A-18E3B9C9E8A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9B512516-447C-41FB-A1FC-B9C159784EDC}" type="pres">
      <dgm:prSet presAssocID="{6A326B3E-257A-4EE3-925A-18E3B9C9E8A6}" presName="spaceRect" presStyleCnt="0"/>
      <dgm:spPr/>
    </dgm:pt>
    <dgm:pt modelId="{F4DC9D3B-51FE-4BD2-846D-2A29293B6453}" type="pres">
      <dgm:prSet presAssocID="{6A326B3E-257A-4EE3-925A-18E3B9C9E8A6}" presName="textRect" presStyleLbl="revTx" presStyleIdx="4" presStyleCnt="5">
        <dgm:presLayoutVars>
          <dgm:chMax val="1"/>
          <dgm:chPref val="1"/>
        </dgm:presLayoutVars>
      </dgm:prSet>
      <dgm:spPr/>
    </dgm:pt>
  </dgm:ptLst>
  <dgm:cxnLst>
    <dgm:cxn modelId="{6FF24C04-1FF4-4C01-8BA0-3E285E13A99D}" type="presOf" srcId="{7B9F9107-D8BB-4B41-AB18-13108F3D4E92}" destId="{8245E8C1-163A-495C-BDD7-E197E980A94F}" srcOrd="0" destOrd="0" presId="urn:microsoft.com/office/officeart/2018/5/layout/IconCircleLabelList"/>
    <dgm:cxn modelId="{4C601407-91E7-491B-97D2-6B35AFA7A66B}" srcId="{900CBCE0-0C58-4285-821F-E6BC8ABA7FEE}" destId="{7B9F9107-D8BB-4B41-AB18-13108F3D4E92}" srcOrd="2" destOrd="0" parTransId="{650BB3E9-5CD0-4733-BE97-EC8C677D0140}" sibTransId="{05BDAF5D-08BD-4E26-96A1-6216A1230BB6}"/>
    <dgm:cxn modelId="{D165DA4A-8340-4BFA-A0FD-6BE63DF9D2BF}" type="presOf" srcId="{FBEC00E8-B71F-4B16-8B1F-2357F06A7579}" destId="{D90D7C40-2FED-4D0C-813D-C4119986E722}" srcOrd="0" destOrd="0" presId="urn:microsoft.com/office/officeart/2018/5/layout/IconCircleLabelList"/>
    <dgm:cxn modelId="{A44FEC99-4E3C-42B5-A607-E569E7B96F0A}" type="presOf" srcId="{2E043131-4F31-43D6-8281-9C1F0FB6746C}" destId="{7A8217D7-12BF-431E-B6AC-F4B54BA79619}" srcOrd="0" destOrd="0" presId="urn:microsoft.com/office/officeart/2018/5/layout/IconCircleLabelList"/>
    <dgm:cxn modelId="{06C3FBA1-9A1C-4E63-8F17-9896E450A402}" srcId="{900CBCE0-0C58-4285-821F-E6BC8ABA7FEE}" destId="{2E043131-4F31-43D6-8281-9C1F0FB6746C}" srcOrd="1" destOrd="0" parTransId="{12C54477-C1A4-4510-9A36-5E3F791E8054}" sibTransId="{1C13F4DE-56E6-40B4-B257-ED64FD318A8A}"/>
    <dgm:cxn modelId="{7EE499AE-28AC-4F89-8255-598ED5AE250C}" srcId="{900CBCE0-0C58-4285-821F-E6BC8ABA7FEE}" destId="{FBEC00E8-B71F-4B16-8B1F-2357F06A7579}" srcOrd="0" destOrd="0" parTransId="{3BB23EB5-9D43-455B-8D05-47DC6CE34DCD}" sibTransId="{658D0D5D-B399-40FD-8EF2-D2706257F573}"/>
    <dgm:cxn modelId="{D315FEB5-9E67-41BF-9E4D-E9D13342DFC7}" type="presOf" srcId="{3E3496B5-5900-40D2-B773-FA8E10D98C3E}" destId="{59A38B62-9558-45F8-B830-685E2AE149E4}" srcOrd="0" destOrd="0" presId="urn:microsoft.com/office/officeart/2018/5/layout/IconCircleLabelList"/>
    <dgm:cxn modelId="{0C47F6BB-F735-44D5-A798-40BAB3F05483}" type="presOf" srcId="{6A326B3E-257A-4EE3-925A-18E3B9C9E8A6}" destId="{F4DC9D3B-51FE-4BD2-846D-2A29293B6453}" srcOrd="0" destOrd="0" presId="urn:microsoft.com/office/officeart/2018/5/layout/IconCircleLabelList"/>
    <dgm:cxn modelId="{BEAFBEBD-A09A-467D-9FA4-BCF75BF14F82}" srcId="{900CBCE0-0C58-4285-821F-E6BC8ABA7FEE}" destId="{3E3496B5-5900-40D2-B773-FA8E10D98C3E}" srcOrd="3" destOrd="0" parTransId="{9B7A873C-D6C6-4C3A-8338-73CBC0EFB75D}" sibTransId="{7959DEDA-3536-4224-BF22-390E5C751923}"/>
    <dgm:cxn modelId="{1CEA0FD5-89B3-4783-BABC-600600EC79CC}" type="presOf" srcId="{900CBCE0-0C58-4285-821F-E6BC8ABA7FEE}" destId="{59C1AB93-D688-4AB0-973B-880DF2ABB214}" srcOrd="0" destOrd="0" presId="urn:microsoft.com/office/officeart/2018/5/layout/IconCircleLabelList"/>
    <dgm:cxn modelId="{96A202FD-3B04-450D-9022-00EA9CE76CBF}" srcId="{900CBCE0-0C58-4285-821F-E6BC8ABA7FEE}" destId="{6A326B3E-257A-4EE3-925A-18E3B9C9E8A6}" srcOrd="4" destOrd="0" parTransId="{3BDB6448-8558-47E4-980F-82737E363FAA}" sibTransId="{E61422DA-F094-4724-B49A-3D28E007A363}"/>
    <dgm:cxn modelId="{0843B5FA-4354-44F6-805D-403CF77188E2}" type="presParOf" srcId="{59C1AB93-D688-4AB0-973B-880DF2ABB214}" destId="{3E373164-E21D-41EE-B79B-998E64685AF4}" srcOrd="0" destOrd="0" presId="urn:microsoft.com/office/officeart/2018/5/layout/IconCircleLabelList"/>
    <dgm:cxn modelId="{A8DEB5BA-0012-4438-ABED-A82F2D578EA5}" type="presParOf" srcId="{3E373164-E21D-41EE-B79B-998E64685AF4}" destId="{DC2695E6-2641-4F40-846F-77B44DFDC5D9}" srcOrd="0" destOrd="0" presId="urn:microsoft.com/office/officeart/2018/5/layout/IconCircleLabelList"/>
    <dgm:cxn modelId="{178458A9-25F2-41DA-9440-758EBF105A70}" type="presParOf" srcId="{3E373164-E21D-41EE-B79B-998E64685AF4}" destId="{2AE18721-00E2-4774-912F-470DEB0B5F7A}" srcOrd="1" destOrd="0" presId="urn:microsoft.com/office/officeart/2018/5/layout/IconCircleLabelList"/>
    <dgm:cxn modelId="{5F9257D8-4C78-44EF-858F-2FCF5DC7948B}" type="presParOf" srcId="{3E373164-E21D-41EE-B79B-998E64685AF4}" destId="{0993CE7E-D63F-43C4-9672-1B53B549180E}" srcOrd="2" destOrd="0" presId="urn:microsoft.com/office/officeart/2018/5/layout/IconCircleLabelList"/>
    <dgm:cxn modelId="{4F8B6B0A-33E3-4B1D-9C8D-310D522CBA11}" type="presParOf" srcId="{3E373164-E21D-41EE-B79B-998E64685AF4}" destId="{D90D7C40-2FED-4D0C-813D-C4119986E722}" srcOrd="3" destOrd="0" presId="urn:microsoft.com/office/officeart/2018/5/layout/IconCircleLabelList"/>
    <dgm:cxn modelId="{07C86336-015C-45B0-89E7-E91E5585ADF8}" type="presParOf" srcId="{59C1AB93-D688-4AB0-973B-880DF2ABB214}" destId="{65B5D124-1009-4BFA-AD52-AD008B1FC39D}" srcOrd="1" destOrd="0" presId="urn:microsoft.com/office/officeart/2018/5/layout/IconCircleLabelList"/>
    <dgm:cxn modelId="{F5180805-6996-48D8-9ED7-B8D7AE042440}" type="presParOf" srcId="{59C1AB93-D688-4AB0-973B-880DF2ABB214}" destId="{BC355C52-043D-4132-9B74-DE5C2B62D621}" srcOrd="2" destOrd="0" presId="urn:microsoft.com/office/officeart/2018/5/layout/IconCircleLabelList"/>
    <dgm:cxn modelId="{3A37B997-F9A6-4688-91A6-0D06CA49DF3A}" type="presParOf" srcId="{BC355C52-043D-4132-9B74-DE5C2B62D621}" destId="{46D30C62-0BF0-422F-9F88-1BBB71D884E0}" srcOrd="0" destOrd="0" presId="urn:microsoft.com/office/officeart/2018/5/layout/IconCircleLabelList"/>
    <dgm:cxn modelId="{CD5052E9-4645-4A6B-B05C-D0C7359FCEB9}" type="presParOf" srcId="{BC355C52-043D-4132-9B74-DE5C2B62D621}" destId="{7C2807F0-1936-4E9B-8EC9-57646B041719}" srcOrd="1" destOrd="0" presId="urn:microsoft.com/office/officeart/2018/5/layout/IconCircleLabelList"/>
    <dgm:cxn modelId="{99ACD660-222F-49BE-9767-EB6AD4397684}" type="presParOf" srcId="{BC355C52-043D-4132-9B74-DE5C2B62D621}" destId="{52C9486A-CB56-40CF-A27E-77F9CB42E2CD}" srcOrd="2" destOrd="0" presId="urn:microsoft.com/office/officeart/2018/5/layout/IconCircleLabelList"/>
    <dgm:cxn modelId="{81AF4AC0-3688-445E-BB5F-A872938F6C86}" type="presParOf" srcId="{BC355C52-043D-4132-9B74-DE5C2B62D621}" destId="{7A8217D7-12BF-431E-B6AC-F4B54BA79619}" srcOrd="3" destOrd="0" presId="urn:microsoft.com/office/officeart/2018/5/layout/IconCircleLabelList"/>
    <dgm:cxn modelId="{6EEB2806-1E19-4F69-B223-E160A774D652}" type="presParOf" srcId="{59C1AB93-D688-4AB0-973B-880DF2ABB214}" destId="{8456B1BB-10F8-47CA-AA6F-A651B145D593}" srcOrd="3" destOrd="0" presId="urn:microsoft.com/office/officeart/2018/5/layout/IconCircleLabelList"/>
    <dgm:cxn modelId="{D581B393-6939-4D60-809F-0B29F4BA5E7E}" type="presParOf" srcId="{59C1AB93-D688-4AB0-973B-880DF2ABB214}" destId="{50532F3A-3DD0-457F-9B02-F6B91C76425F}" srcOrd="4" destOrd="0" presId="urn:microsoft.com/office/officeart/2018/5/layout/IconCircleLabelList"/>
    <dgm:cxn modelId="{F1AAAC6B-0457-4296-A9C5-07FB1044C725}" type="presParOf" srcId="{50532F3A-3DD0-457F-9B02-F6B91C76425F}" destId="{1734A6AE-8EC9-4C0D-8A4B-F51D46DDA5B7}" srcOrd="0" destOrd="0" presId="urn:microsoft.com/office/officeart/2018/5/layout/IconCircleLabelList"/>
    <dgm:cxn modelId="{2F4AC2CA-B751-4E7C-AB9F-9229F2527478}" type="presParOf" srcId="{50532F3A-3DD0-457F-9B02-F6B91C76425F}" destId="{025AB502-F291-4889-9D28-8660C038B29A}" srcOrd="1" destOrd="0" presId="urn:microsoft.com/office/officeart/2018/5/layout/IconCircleLabelList"/>
    <dgm:cxn modelId="{7BCBAF4E-A69D-4631-A5DC-1641130EA0F6}" type="presParOf" srcId="{50532F3A-3DD0-457F-9B02-F6B91C76425F}" destId="{C1D34D15-998E-43D0-8626-01659C11D625}" srcOrd="2" destOrd="0" presId="urn:microsoft.com/office/officeart/2018/5/layout/IconCircleLabelList"/>
    <dgm:cxn modelId="{F3020B5B-3AEE-456F-9147-0B606A512C0B}" type="presParOf" srcId="{50532F3A-3DD0-457F-9B02-F6B91C76425F}" destId="{8245E8C1-163A-495C-BDD7-E197E980A94F}" srcOrd="3" destOrd="0" presId="urn:microsoft.com/office/officeart/2018/5/layout/IconCircleLabelList"/>
    <dgm:cxn modelId="{1BE1155A-72CE-4ACB-AEAB-1FE4020F2454}" type="presParOf" srcId="{59C1AB93-D688-4AB0-973B-880DF2ABB214}" destId="{A7D3C0CC-FA34-4BE2-9F08-758075C04D41}" srcOrd="5" destOrd="0" presId="urn:microsoft.com/office/officeart/2018/5/layout/IconCircleLabelList"/>
    <dgm:cxn modelId="{E4CACA37-4412-46C1-ACD0-BECC385A49D3}" type="presParOf" srcId="{59C1AB93-D688-4AB0-973B-880DF2ABB214}" destId="{D917E0C6-6015-4281-8749-F4CBF1B376DD}" srcOrd="6" destOrd="0" presId="urn:microsoft.com/office/officeart/2018/5/layout/IconCircleLabelList"/>
    <dgm:cxn modelId="{1BD2742D-026A-497C-9E99-209915CF5267}" type="presParOf" srcId="{D917E0C6-6015-4281-8749-F4CBF1B376DD}" destId="{7CBCA3F8-6316-41A8-A50E-C2E2180E65EB}" srcOrd="0" destOrd="0" presId="urn:microsoft.com/office/officeart/2018/5/layout/IconCircleLabelList"/>
    <dgm:cxn modelId="{DDC308C6-4D13-44E6-8250-FEA0883419E3}" type="presParOf" srcId="{D917E0C6-6015-4281-8749-F4CBF1B376DD}" destId="{C82E44A7-A821-41D1-8380-38FE87CE5B9A}" srcOrd="1" destOrd="0" presId="urn:microsoft.com/office/officeart/2018/5/layout/IconCircleLabelList"/>
    <dgm:cxn modelId="{01C85549-C041-4741-A4C7-FCC4905D6AA3}" type="presParOf" srcId="{D917E0C6-6015-4281-8749-F4CBF1B376DD}" destId="{3751D8C6-0EB8-4377-A200-6AB3A8B61440}" srcOrd="2" destOrd="0" presId="urn:microsoft.com/office/officeart/2018/5/layout/IconCircleLabelList"/>
    <dgm:cxn modelId="{C7440705-0C88-4D4E-8C74-1F7FE8B0E780}" type="presParOf" srcId="{D917E0C6-6015-4281-8749-F4CBF1B376DD}" destId="{59A38B62-9558-45F8-B830-685E2AE149E4}" srcOrd="3" destOrd="0" presId="urn:microsoft.com/office/officeart/2018/5/layout/IconCircleLabelList"/>
    <dgm:cxn modelId="{D091E1DE-175C-4909-A702-99458ACB8FA4}" type="presParOf" srcId="{59C1AB93-D688-4AB0-973B-880DF2ABB214}" destId="{DD681CFF-D6B2-43B8-8D7E-8FE1624AA54B}" srcOrd="7" destOrd="0" presId="urn:microsoft.com/office/officeart/2018/5/layout/IconCircleLabelList"/>
    <dgm:cxn modelId="{4383629D-28DE-4BCA-864C-F4B130B492B5}" type="presParOf" srcId="{59C1AB93-D688-4AB0-973B-880DF2ABB214}" destId="{70BF90B5-4631-4B76-8675-DE234F064EA0}" srcOrd="8" destOrd="0" presId="urn:microsoft.com/office/officeart/2018/5/layout/IconCircleLabelList"/>
    <dgm:cxn modelId="{74563B2D-6E2D-409B-BE5E-308AF46B6B0E}" type="presParOf" srcId="{70BF90B5-4631-4B76-8675-DE234F064EA0}" destId="{E472E53D-4D1B-4347-88AF-CD44CD1BB228}" srcOrd="0" destOrd="0" presId="urn:microsoft.com/office/officeart/2018/5/layout/IconCircleLabelList"/>
    <dgm:cxn modelId="{A243372D-20B5-4F73-BAD8-E1E04CD913A1}" type="presParOf" srcId="{70BF90B5-4631-4B76-8675-DE234F064EA0}" destId="{2B66D402-B19A-43F4-A396-F45BA4A74F36}" srcOrd="1" destOrd="0" presId="urn:microsoft.com/office/officeart/2018/5/layout/IconCircleLabelList"/>
    <dgm:cxn modelId="{BAE46216-4C48-449C-B731-39325CDA5250}" type="presParOf" srcId="{70BF90B5-4631-4B76-8675-DE234F064EA0}" destId="{9B512516-447C-41FB-A1FC-B9C159784EDC}" srcOrd="2" destOrd="0" presId="urn:microsoft.com/office/officeart/2018/5/layout/IconCircleLabelList"/>
    <dgm:cxn modelId="{8AECEABC-FF29-4A25-B6D8-DB2E5D7669EF}" type="presParOf" srcId="{70BF90B5-4631-4B76-8675-DE234F064EA0}" destId="{F4DC9D3B-51FE-4BD2-846D-2A29293B645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C10C6E-B727-4ED3-96A3-5F14568892E0}"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4F127994-E5CC-450E-9D0B-B42950EE092E}">
      <dgm:prSet/>
      <dgm:spPr/>
      <dgm:t>
        <a:bodyPr/>
        <a:lstStyle/>
        <a:p>
          <a:pPr>
            <a:lnSpc>
              <a:spcPct val="100000"/>
            </a:lnSpc>
          </a:pPr>
          <a:r>
            <a:rPr lang="en-US"/>
            <a:t>Master Module </a:t>
          </a:r>
        </a:p>
      </dgm:t>
    </dgm:pt>
    <dgm:pt modelId="{23C777D7-E4CE-4B21-9F57-7856723B5BA9}" type="parTrans" cxnId="{5E401773-08A5-4055-8617-708CE7A1669A}">
      <dgm:prSet/>
      <dgm:spPr/>
      <dgm:t>
        <a:bodyPr/>
        <a:lstStyle/>
        <a:p>
          <a:endParaRPr lang="en-US"/>
        </a:p>
      </dgm:t>
    </dgm:pt>
    <dgm:pt modelId="{AEE2D8F7-B128-40F1-94D7-9B274717A07F}" type="sibTrans" cxnId="{5E401773-08A5-4055-8617-708CE7A1669A}">
      <dgm:prSet/>
      <dgm:spPr/>
      <dgm:t>
        <a:bodyPr/>
        <a:lstStyle/>
        <a:p>
          <a:endParaRPr lang="en-US"/>
        </a:p>
      </dgm:t>
    </dgm:pt>
    <dgm:pt modelId="{62B82A9D-65F5-4E5E-BED1-1A2C1A156CC1}">
      <dgm:prSet/>
      <dgm:spPr/>
      <dgm:t>
        <a:bodyPr/>
        <a:lstStyle/>
        <a:p>
          <a:pPr>
            <a:lnSpc>
              <a:spcPct val="100000"/>
            </a:lnSpc>
          </a:pPr>
          <a:r>
            <a:rPr lang="en-US"/>
            <a:t>Registration </a:t>
          </a:r>
        </a:p>
      </dgm:t>
    </dgm:pt>
    <dgm:pt modelId="{2CF93F42-3189-4B4C-8E33-DADF1A317358}" type="parTrans" cxnId="{D0FE0250-6501-4E10-9452-736B5042205A}">
      <dgm:prSet/>
      <dgm:spPr/>
      <dgm:t>
        <a:bodyPr/>
        <a:lstStyle/>
        <a:p>
          <a:endParaRPr lang="en-US"/>
        </a:p>
      </dgm:t>
    </dgm:pt>
    <dgm:pt modelId="{39607C0D-289B-4310-B49D-F35B52AB433D}" type="sibTrans" cxnId="{D0FE0250-6501-4E10-9452-736B5042205A}">
      <dgm:prSet/>
      <dgm:spPr/>
      <dgm:t>
        <a:bodyPr/>
        <a:lstStyle/>
        <a:p>
          <a:endParaRPr lang="en-US"/>
        </a:p>
      </dgm:t>
    </dgm:pt>
    <dgm:pt modelId="{89407491-D587-468E-941A-8331172F1945}">
      <dgm:prSet/>
      <dgm:spPr/>
      <dgm:t>
        <a:bodyPr/>
        <a:lstStyle/>
        <a:p>
          <a:pPr>
            <a:lnSpc>
              <a:spcPct val="100000"/>
            </a:lnSpc>
          </a:pPr>
          <a:r>
            <a:rPr lang="en-US"/>
            <a:t>Queue Process </a:t>
          </a:r>
        </a:p>
      </dgm:t>
    </dgm:pt>
    <dgm:pt modelId="{624FA8F9-DCB7-45E0-8909-2710D8FC5C2F}" type="parTrans" cxnId="{C0903269-0ED8-41F3-B802-2DDE12885AA3}">
      <dgm:prSet/>
      <dgm:spPr/>
      <dgm:t>
        <a:bodyPr/>
        <a:lstStyle/>
        <a:p>
          <a:endParaRPr lang="en-US"/>
        </a:p>
      </dgm:t>
    </dgm:pt>
    <dgm:pt modelId="{73172FFE-1A1C-4271-8E73-5DCD5C6B8ECC}" type="sibTrans" cxnId="{C0903269-0ED8-41F3-B802-2DDE12885AA3}">
      <dgm:prSet/>
      <dgm:spPr/>
      <dgm:t>
        <a:bodyPr/>
        <a:lstStyle/>
        <a:p>
          <a:endParaRPr lang="en-US"/>
        </a:p>
      </dgm:t>
    </dgm:pt>
    <dgm:pt modelId="{F9610EDD-B7CA-41FE-BDAF-FE2172F18351}">
      <dgm:prSet/>
      <dgm:spPr/>
      <dgm:t>
        <a:bodyPr/>
        <a:lstStyle/>
        <a:p>
          <a:pPr>
            <a:lnSpc>
              <a:spcPct val="100000"/>
            </a:lnSpc>
          </a:pPr>
          <a:r>
            <a:rPr lang="en-US"/>
            <a:t>Reports </a:t>
          </a:r>
        </a:p>
      </dgm:t>
    </dgm:pt>
    <dgm:pt modelId="{6783E289-3A1A-4E54-B278-5B0456196999}" type="parTrans" cxnId="{03BAF84F-BE08-49DF-B589-687D999653D9}">
      <dgm:prSet/>
      <dgm:spPr/>
      <dgm:t>
        <a:bodyPr/>
        <a:lstStyle/>
        <a:p>
          <a:endParaRPr lang="en-US"/>
        </a:p>
      </dgm:t>
    </dgm:pt>
    <dgm:pt modelId="{E2EDADCE-A6DB-47B4-82D3-E13F77F1722A}" type="sibTrans" cxnId="{03BAF84F-BE08-49DF-B589-687D999653D9}">
      <dgm:prSet/>
      <dgm:spPr/>
      <dgm:t>
        <a:bodyPr/>
        <a:lstStyle/>
        <a:p>
          <a:endParaRPr lang="en-US"/>
        </a:p>
      </dgm:t>
    </dgm:pt>
    <dgm:pt modelId="{7E091FEA-6337-4808-BE90-6C02EA7DC3F4}">
      <dgm:prSet/>
      <dgm:spPr/>
      <dgm:t>
        <a:bodyPr/>
        <a:lstStyle/>
        <a:p>
          <a:pPr>
            <a:lnSpc>
              <a:spcPct val="100000"/>
            </a:lnSpc>
          </a:pPr>
          <a:r>
            <a:rPr lang="en-US"/>
            <a:t>Configuration Module </a:t>
          </a:r>
        </a:p>
      </dgm:t>
    </dgm:pt>
    <dgm:pt modelId="{AED88E14-ECC1-49FC-BAA5-CCE5A7024BC8}" type="parTrans" cxnId="{B5BA6971-3683-41EB-AB05-2B638403CE98}">
      <dgm:prSet/>
      <dgm:spPr/>
      <dgm:t>
        <a:bodyPr/>
        <a:lstStyle/>
        <a:p>
          <a:endParaRPr lang="en-US"/>
        </a:p>
      </dgm:t>
    </dgm:pt>
    <dgm:pt modelId="{3CF58DF2-A0CB-4F12-8E92-FA851DBEEC91}" type="sibTrans" cxnId="{B5BA6971-3683-41EB-AB05-2B638403CE98}">
      <dgm:prSet/>
      <dgm:spPr/>
      <dgm:t>
        <a:bodyPr/>
        <a:lstStyle/>
        <a:p>
          <a:endParaRPr lang="en-US"/>
        </a:p>
      </dgm:t>
    </dgm:pt>
    <dgm:pt modelId="{B9684B84-DA0F-4127-A4DE-D5EC24863045}">
      <dgm:prSet/>
      <dgm:spPr/>
      <dgm:t>
        <a:bodyPr/>
        <a:lstStyle/>
        <a:p>
          <a:pPr>
            <a:lnSpc>
              <a:spcPct val="100000"/>
            </a:lnSpc>
          </a:pPr>
          <a:r>
            <a:rPr lang="en-US"/>
            <a:t>Settings</a:t>
          </a:r>
        </a:p>
      </dgm:t>
    </dgm:pt>
    <dgm:pt modelId="{81C15069-8A78-4ABB-BCB9-3BF302EA87D4}" type="parTrans" cxnId="{C2BC42AD-3875-4C69-9872-C71C8A4AC539}">
      <dgm:prSet/>
      <dgm:spPr/>
      <dgm:t>
        <a:bodyPr/>
        <a:lstStyle/>
        <a:p>
          <a:endParaRPr lang="en-US"/>
        </a:p>
      </dgm:t>
    </dgm:pt>
    <dgm:pt modelId="{42E092FA-5347-4D85-94B2-3B1C28CF150E}" type="sibTrans" cxnId="{C2BC42AD-3875-4C69-9872-C71C8A4AC539}">
      <dgm:prSet/>
      <dgm:spPr/>
      <dgm:t>
        <a:bodyPr/>
        <a:lstStyle/>
        <a:p>
          <a:endParaRPr lang="en-US"/>
        </a:p>
      </dgm:t>
    </dgm:pt>
    <dgm:pt modelId="{24D170B1-25C1-49A9-8C95-DC1284352D45}">
      <dgm:prSet/>
      <dgm:spPr/>
      <dgm:t>
        <a:bodyPr/>
        <a:lstStyle/>
        <a:p>
          <a:pPr>
            <a:lnSpc>
              <a:spcPct val="100000"/>
            </a:lnSpc>
          </a:pPr>
          <a:r>
            <a:rPr lang="en-US"/>
            <a:t>Accounting </a:t>
          </a:r>
        </a:p>
      </dgm:t>
    </dgm:pt>
    <dgm:pt modelId="{4FAC0766-809E-439A-AD82-94749CD340F6}" type="parTrans" cxnId="{4A929FBF-2A44-4259-846B-3FB1068FBEF7}">
      <dgm:prSet/>
      <dgm:spPr/>
      <dgm:t>
        <a:bodyPr/>
        <a:lstStyle/>
        <a:p>
          <a:endParaRPr lang="en-US"/>
        </a:p>
      </dgm:t>
    </dgm:pt>
    <dgm:pt modelId="{D4E62667-5D20-4EC6-B2E4-2A44F90F6A76}" type="sibTrans" cxnId="{4A929FBF-2A44-4259-846B-3FB1068FBEF7}">
      <dgm:prSet/>
      <dgm:spPr/>
      <dgm:t>
        <a:bodyPr/>
        <a:lstStyle/>
        <a:p>
          <a:endParaRPr lang="en-US"/>
        </a:p>
      </dgm:t>
    </dgm:pt>
    <dgm:pt modelId="{1556C813-209A-4523-A7A3-5CD0598562BE}" type="pres">
      <dgm:prSet presAssocID="{87C10C6E-B727-4ED3-96A3-5F14568892E0}" presName="root" presStyleCnt="0">
        <dgm:presLayoutVars>
          <dgm:dir/>
          <dgm:resizeHandles val="exact"/>
        </dgm:presLayoutVars>
      </dgm:prSet>
      <dgm:spPr/>
    </dgm:pt>
    <dgm:pt modelId="{8E690C2A-3FDA-4C96-8C03-D25051300B3D}" type="pres">
      <dgm:prSet presAssocID="{4F127994-E5CC-450E-9D0B-B42950EE092E}" presName="compNode" presStyleCnt="0"/>
      <dgm:spPr/>
    </dgm:pt>
    <dgm:pt modelId="{18ED6AA7-F0C3-4641-97E6-1EB825F90A78}" type="pres">
      <dgm:prSet presAssocID="{4F127994-E5CC-450E-9D0B-B42950EE092E}" presName="bgRect" presStyleLbl="bgShp" presStyleIdx="0" presStyleCnt="7"/>
      <dgm:spPr/>
    </dgm:pt>
    <dgm:pt modelId="{FE387B02-1533-4E92-8673-7BE7DD885FF3}" type="pres">
      <dgm:prSet presAssocID="{4F127994-E5CC-450E-9D0B-B42950EE092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A26E39CB-CFE2-4985-B5D3-D031BFE07C8E}" type="pres">
      <dgm:prSet presAssocID="{4F127994-E5CC-450E-9D0B-B42950EE092E}" presName="spaceRect" presStyleCnt="0"/>
      <dgm:spPr/>
    </dgm:pt>
    <dgm:pt modelId="{754B9ECE-55F0-487A-922E-DC7ED0ED9D13}" type="pres">
      <dgm:prSet presAssocID="{4F127994-E5CC-450E-9D0B-B42950EE092E}" presName="parTx" presStyleLbl="revTx" presStyleIdx="0" presStyleCnt="7">
        <dgm:presLayoutVars>
          <dgm:chMax val="0"/>
          <dgm:chPref val="0"/>
        </dgm:presLayoutVars>
      </dgm:prSet>
      <dgm:spPr/>
    </dgm:pt>
    <dgm:pt modelId="{3ECAA4A5-DF36-4F8D-9877-ECA9D37149B7}" type="pres">
      <dgm:prSet presAssocID="{AEE2D8F7-B128-40F1-94D7-9B274717A07F}" presName="sibTrans" presStyleCnt="0"/>
      <dgm:spPr/>
    </dgm:pt>
    <dgm:pt modelId="{BF62B069-6D80-4335-9118-F18383830B34}" type="pres">
      <dgm:prSet presAssocID="{62B82A9D-65F5-4E5E-BED1-1A2C1A156CC1}" presName="compNode" presStyleCnt="0"/>
      <dgm:spPr/>
    </dgm:pt>
    <dgm:pt modelId="{A1513538-CF37-489C-B063-F02049659BF2}" type="pres">
      <dgm:prSet presAssocID="{62B82A9D-65F5-4E5E-BED1-1A2C1A156CC1}" presName="bgRect" presStyleLbl="bgShp" presStyleIdx="1" presStyleCnt="7"/>
      <dgm:spPr/>
    </dgm:pt>
    <dgm:pt modelId="{37DD4D66-5CEC-4384-90F4-584692A4B94E}" type="pres">
      <dgm:prSet presAssocID="{62B82A9D-65F5-4E5E-BED1-1A2C1A156CC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4D2B4042-F401-4653-9055-4CD3F2A34043}" type="pres">
      <dgm:prSet presAssocID="{62B82A9D-65F5-4E5E-BED1-1A2C1A156CC1}" presName="spaceRect" presStyleCnt="0"/>
      <dgm:spPr/>
    </dgm:pt>
    <dgm:pt modelId="{D0940EDC-DD2E-4750-81E1-3B41E0ACDF47}" type="pres">
      <dgm:prSet presAssocID="{62B82A9D-65F5-4E5E-BED1-1A2C1A156CC1}" presName="parTx" presStyleLbl="revTx" presStyleIdx="1" presStyleCnt="7">
        <dgm:presLayoutVars>
          <dgm:chMax val="0"/>
          <dgm:chPref val="0"/>
        </dgm:presLayoutVars>
      </dgm:prSet>
      <dgm:spPr/>
    </dgm:pt>
    <dgm:pt modelId="{0A28E99A-CA61-47E8-A1A8-C33D6B489C16}" type="pres">
      <dgm:prSet presAssocID="{39607C0D-289B-4310-B49D-F35B52AB433D}" presName="sibTrans" presStyleCnt="0"/>
      <dgm:spPr/>
    </dgm:pt>
    <dgm:pt modelId="{6E25ADB2-F3D1-46BA-9AF6-865CEF6D0841}" type="pres">
      <dgm:prSet presAssocID="{89407491-D587-468E-941A-8331172F1945}" presName="compNode" presStyleCnt="0"/>
      <dgm:spPr/>
    </dgm:pt>
    <dgm:pt modelId="{82D5A780-1B36-4C83-BAEA-BC4D65B63012}" type="pres">
      <dgm:prSet presAssocID="{89407491-D587-468E-941A-8331172F1945}" presName="bgRect" presStyleLbl="bgShp" presStyleIdx="2" presStyleCnt="7"/>
      <dgm:spPr/>
    </dgm:pt>
    <dgm:pt modelId="{B1BAC4CD-32F4-4D56-BCE0-008E3210E50B}" type="pres">
      <dgm:prSet presAssocID="{89407491-D587-468E-941A-8331172F194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789106EC-5269-4121-859B-86579388C125}" type="pres">
      <dgm:prSet presAssocID="{89407491-D587-468E-941A-8331172F1945}" presName="spaceRect" presStyleCnt="0"/>
      <dgm:spPr/>
    </dgm:pt>
    <dgm:pt modelId="{2F6B3945-9A45-4AA5-A800-A02FFD2EA459}" type="pres">
      <dgm:prSet presAssocID="{89407491-D587-468E-941A-8331172F1945}" presName="parTx" presStyleLbl="revTx" presStyleIdx="2" presStyleCnt="7">
        <dgm:presLayoutVars>
          <dgm:chMax val="0"/>
          <dgm:chPref val="0"/>
        </dgm:presLayoutVars>
      </dgm:prSet>
      <dgm:spPr/>
    </dgm:pt>
    <dgm:pt modelId="{B97F65D2-CC9B-4A35-BD9D-C5198A35D56E}" type="pres">
      <dgm:prSet presAssocID="{73172FFE-1A1C-4271-8E73-5DCD5C6B8ECC}" presName="sibTrans" presStyleCnt="0"/>
      <dgm:spPr/>
    </dgm:pt>
    <dgm:pt modelId="{22C60890-6B3C-4AA3-BB85-8553BCE36117}" type="pres">
      <dgm:prSet presAssocID="{F9610EDD-B7CA-41FE-BDAF-FE2172F18351}" presName="compNode" presStyleCnt="0"/>
      <dgm:spPr/>
    </dgm:pt>
    <dgm:pt modelId="{80F3A445-AB27-42A0-8BDC-DA530434714C}" type="pres">
      <dgm:prSet presAssocID="{F9610EDD-B7CA-41FE-BDAF-FE2172F18351}" presName="bgRect" presStyleLbl="bgShp" presStyleIdx="3" presStyleCnt="7"/>
      <dgm:spPr/>
    </dgm:pt>
    <dgm:pt modelId="{BD8A8C00-A24A-4F6F-80E2-EBBFB140E6FF}" type="pres">
      <dgm:prSet presAssocID="{F9610EDD-B7CA-41FE-BDAF-FE2172F1835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EC01811E-ECFE-431A-9481-5C41F6A264D4}" type="pres">
      <dgm:prSet presAssocID="{F9610EDD-B7CA-41FE-BDAF-FE2172F18351}" presName="spaceRect" presStyleCnt="0"/>
      <dgm:spPr/>
    </dgm:pt>
    <dgm:pt modelId="{736F9845-0AA4-45B4-A84E-49B2E827F6A5}" type="pres">
      <dgm:prSet presAssocID="{F9610EDD-B7CA-41FE-BDAF-FE2172F18351}" presName="parTx" presStyleLbl="revTx" presStyleIdx="3" presStyleCnt="7">
        <dgm:presLayoutVars>
          <dgm:chMax val="0"/>
          <dgm:chPref val="0"/>
        </dgm:presLayoutVars>
      </dgm:prSet>
      <dgm:spPr/>
    </dgm:pt>
    <dgm:pt modelId="{313E9D2A-F5B9-49A4-A725-05E89CC8A823}" type="pres">
      <dgm:prSet presAssocID="{E2EDADCE-A6DB-47B4-82D3-E13F77F1722A}" presName="sibTrans" presStyleCnt="0"/>
      <dgm:spPr/>
    </dgm:pt>
    <dgm:pt modelId="{2F58A1A7-8AF3-446E-AFBC-B838FCD67DB9}" type="pres">
      <dgm:prSet presAssocID="{7E091FEA-6337-4808-BE90-6C02EA7DC3F4}" presName="compNode" presStyleCnt="0"/>
      <dgm:spPr/>
    </dgm:pt>
    <dgm:pt modelId="{10601D6F-1F8F-48CA-893E-89B7164D8CBC}" type="pres">
      <dgm:prSet presAssocID="{7E091FEA-6337-4808-BE90-6C02EA7DC3F4}" presName="bgRect" presStyleLbl="bgShp" presStyleIdx="4" presStyleCnt="7"/>
      <dgm:spPr/>
    </dgm:pt>
    <dgm:pt modelId="{95DAB594-3944-44D1-BD5C-50DE406A340F}" type="pres">
      <dgm:prSet presAssocID="{7E091FEA-6337-4808-BE90-6C02EA7DC3F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CA02C373-FBAB-4137-BFCA-EA558E945CFB}" type="pres">
      <dgm:prSet presAssocID="{7E091FEA-6337-4808-BE90-6C02EA7DC3F4}" presName="spaceRect" presStyleCnt="0"/>
      <dgm:spPr/>
    </dgm:pt>
    <dgm:pt modelId="{B6129AD3-2718-45E9-8C39-0CA39E16915B}" type="pres">
      <dgm:prSet presAssocID="{7E091FEA-6337-4808-BE90-6C02EA7DC3F4}" presName="parTx" presStyleLbl="revTx" presStyleIdx="4" presStyleCnt="7">
        <dgm:presLayoutVars>
          <dgm:chMax val="0"/>
          <dgm:chPref val="0"/>
        </dgm:presLayoutVars>
      </dgm:prSet>
      <dgm:spPr/>
    </dgm:pt>
    <dgm:pt modelId="{59A3B8B0-46AB-4158-A412-5FDBEDB045D2}" type="pres">
      <dgm:prSet presAssocID="{3CF58DF2-A0CB-4F12-8E92-FA851DBEEC91}" presName="sibTrans" presStyleCnt="0"/>
      <dgm:spPr/>
    </dgm:pt>
    <dgm:pt modelId="{D082FD70-24D3-421E-84E8-2132A537BCEB}" type="pres">
      <dgm:prSet presAssocID="{B9684B84-DA0F-4127-A4DE-D5EC24863045}" presName="compNode" presStyleCnt="0"/>
      <dgm:spPr/>
    </dgm:pt>
    <dgm:pt modelId="{35A37C3C-0161-4FBA-A1E7-78E60FD34B2A}" type="pres">
      <dgm:prSet presAssocID="{B9684B84-DA0F-4127-A4DE-D5EC24863045}" presName="bgRect" presStyleLbl="bgShp" presStyleIdx="5" presStyleCnt="7"/>
      <dgm:spPr/>
    </dgm:pt>
    <dgm:pt modelId="{09FCAD34-3432-438C-B805-99D8745C702A}" type="pres">
      <dgm:prSet presAssocID="{B9684B84-DA0F-4127-A4DE-D5EC2486304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ingle gear"/>
        </a:ext>
      </dgm:extLst>
    </dgm:pt>
    <dgm:pt modelId="{45B7A94A-6275-4527-859D-48838F4162BC}" type="pres">
      <dgm:prSet presAssocID="{B9684B84-DA0F-4127-A4DE-D5EC24863045}" presName="spaceRect" presStyleCnt="0"/>
      <dgm:spPr/>
    </dgm:pt>
    <dgm:pt modelId="{14CFEEDC-496A-4FE2-86AD-B9FB443C09A9}" type="pres">
      <dgm:prSet presAssocID="{B9684B84-DA0F-4127-A4DE-D5EC24863045}" presName="parTx" presStyleLbl="revTx" presStyleIdx="5" presStyleCnt="7">
        <dgm:presLayoutVars>
          <dgm:chMax val="0"/>
          <dgm:chPref val="0"/>
        </dgm:presLayoutVars>
      </dgm:prSet>
      <dgm:spPr/>
    </dgm:pt>
    <dgm:pt modelId="{2069E8DC-346A-475E-8581-A3F0A324AFBE}" type="pres">
      <dgm:prSet presAssocID="{42E092FA-5347-4D85-94B2-3B1C28CF150E}" presName="sibTrans" presStyleCnt="0"/>
      <dgm:spPr/>
    </dgm:pt>
    <dgm:pt modelId="{7DE8F252-95F0-4742-AC45-A39E7F88DF2D}" type="pres">
      <dgm:prSet presAssocID="{24D170B1-25C1-49A9-8C95-DC1284352D45}" presName="compNode" presStyleCnt="0"/>
      <dgm:spPr/>
    </dgm:pt>
    <dgm:pt modelId="{3F739AE3-DBB3-4ABA-801D-E3C8D13D919F}" type="pres">
      <dgm:prSet presAssocID="{24D170B1-25C1-49A9-8C95-DC1284352D45}" presName="bgRect" presStyleLbl="bgShp" presStyleIdx="6" presStyleCnt="7"/>
      <dgm:spPr/>
    </dgm:pt>
    <dgm:pt modelId="{19B27733-1260-44C4-BF7A-EE896D7FF487}" type="pres">
      <dgm:prSet presAssocID="{24D170B1-25C1-49A9-8C95-DC1284352D4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ey"/>
        </a:ext>
      </dgm:extLst>
    </dgm:pt>
    <dgm:pt modelId="{9FD83062-DE97-4A6E-811C-13F3E4E617AB}" type="pres">
      <dgm:prSet presAssocID="{24D170B1-25C1-49A9-8C95-DC1284352D45}" presName="spaceRect" presStyleCnt="0"/>
      <dgm:spPr/>
    </dgm:pt>
    <dgm:pt modelId="{F87B7375-52A8-4E4B-94DD-A09263263EF4}" type="pres">
      <dgm:prSet presAssocID="{24D170B1-25C1-49A9-8C95-DC1284352D45}" presName="parTx" presStyleLbl="revTx" presStyleIdx="6" presStyleCnt="7">
        <dgm:presLayoutVars>
          <dgm:chMax val="0"/>
          <dgm:chPref val="0"/>
        </dgm:presLayoutVars>
      </dgm:prSet>
      <dgm:spPr/>
    </dgm:pt>
  </dgm:ptLst>
  <dgm:cxnLst>
    <dgm:cxn modelId="{C82DE41B-9CBA-4E84-8422-8196383E92AB}" type="presOf" srcId="{B9684B84-DA0F-4127-A4DE-D5EC24863045}" destId="{14CFEEDC-496A-4FE2-86AD-B9FB443C09A9}" srcOrd="0" destOrd="0" presId="urn:microsoft.com/office/officeart/2018/2/layout/IconVerticalSolidList"/>
    <dgm:cxn modelId="{F43AA421-0A33-474B-BDAE-1D54B1F4F011}" type="presOf" srcId="{F9610EDD-B7CA-41FE-BDAF-FE2172F18351}" destId="{736F9845-0AA4-45B4-A84E-49B2E827F6A5}" srcOrd="0" destOrd="0" presId="urn:microsoft.com/office/officeart/2018/2/layout/IconVerticalSolidList"/>
    <dgm:cxn modelId="{2071B062-5060-4A8F-8868-C0D5679A9213}" type="presOf" srcId="{62B82A9D-65F5-4E5E-BED1-1A2C1A156CC1}" destId="{D0940EDC-DD2E-4750-81E1-3B41E0ACDF47}" srcOrd="0" destOrd="0" presId="urn:microsoft.com/office/officeart/2018/2/layout/IconVerticalSolidList"/>
    <dgm:cxn modelId="{C0903269-0ED8-41F3-B802-2DDE12885AA3}" srcId="{87C10C6E-B727-4ED3-96A3-5F14568892E0}" destId="{89407491-D587-468E-941A-8331172F1945}" srcOrd="2" destOrd="0" parTransId="{624FA8F9-DCB7-45E0-8909-2710D8FC5C2F}" sibTransId="{73172FFE-1A1C-4271-8E73-5DCD5C6B8ECC}"/>
    <dgm:cxn modelId="{03BAF84F-BE08-49DF-B589-687D999653D9}" srcId="{87C10C6E-B727-4ED3-96A3-5F14568892E0}" destId="{F9610EDD-B7CA-41FE-BDAF-FE2172F18351}" srcOrd="3" destOrd="0" parTransId="{6783E289-3A1A-4E54-B278-5B0456196999}" sibTransId="{E2EDADCE-A6DB-47B4-82D3-E13F77F1722A}"/>
    <dgm:cxn modelId="{D0FE0250-6501-4E10-9452-736B5042205A}" srcId="{87C10C6E-B727-4ED3-96A3-5F14568892E0}" destId="{62B82A9D-65F5-4E5E-BED1-1A2C1A156CC1}" srcOrd="1" destOrd="0" parTransId="{2CF93F42-3189-4B4C-8E33-DADF1A317358}" sibTransId="{39607C0D-289B-4310-B49D-F35B52AB433D}"/>
    <dgm:cxn modelId="{B5BA6971-3683-41EB-AB05-2B638403CE98}" srcId="{87C10C6E-B727-4ED3-96A3-5F14568892E0}" destId="{7E091FEA-6337-4808-BE90-6C02EA7DC3F4}" srcOrd="4" destOrd="0" parTransId="{AED88E14-ECC1-49FC-BAA5-CCE5A7024BC8}" sibTransId="{3CF58DF2-A0CB-4F12-8E92-FA851DBEEC91}"/>
    <dgm:cxn modelId="{5E401773-08A5-4055-8617-708CE7A1669A}" srcId="{87C10C6E-B727-4ED3-96A3-5F14568892E0}" destId="{4F127994-E5CC-450E-9D0B-B42950EE092E}" srcOrd="0" destOrd="0" parTransId="{23C777D7-E4CE-4B21-9F57-7856723B5BA9}" sibTransId="{AEE2D8F7-B128-40F1-94D7-9B274717A07F}"/>
    <dgm:cxn modelId="{554A088A-0009-4BBE-96BE-702BF1242C71}" type="presOf" srcId="{4F127994-E5CC-450E-9D0B-B42950EE092E}" destId="{754B9ECE-55F0-487A-922E-DC7ED0ED9D13}" srcOrd="0" destOrd="0" presId="urn:microsoft.com/office/officeart/2018/2/layout/IconVerticalSolidList"/>
    <dgm:cxn modelId="{C5DC049A-07A1-4037-8F9C-A6F1EE98D9DE}" type="presOf" srcId="{24D170B1-25C1-49A9-8C95-DC1284352D45}" destId="{F87B7375-52A8-4E4B-94DD-A09263263EF4}" srcOrd="0" destOrd="0" presId="urn:microsoft.com/office/officeart/2018/2/layout/IconVerticalSolidList"/>
    <dgm:cxn modelId="{C2BC42AD-3875-4C69-9872-C71C8A4AC539}" srcId="{87C10C6E-B727-4ED3-96A3-5F14568892E0}" destId="{B9684B84-DA0F-4127-A4DE-D5EC24863045}" srcOrd="5" destOrd="0" parTransId="{81C15069-8A78-4ABB-BCB9-3BF302EA87D4}" sibTransId="{42E092FA-5347-4D85-94B2-3B1C28CF150E}"/>
    <dgm:cxn modelId="{4A929FBF-2A44-4259-846B-3FB1068FBEF7}" srcId="{87C10C6E-B727-4ED3-96A3-5F14568892E0}" destId="{24D170B1-25C1-49A9-8C95-DC1284352D45}" srcOrd="6" destOrd="0" parTransId="{4FAC0766-809E-439A-AD82-94749CD340F6}" sibTransId="{D4E62667-5D20-4EC6-B2E4-2A44F90F6A76}"/>
    <dgm:cxn modelId="{0B40E5C3-ECE8-4641-A4D4-26697169F09E}" type="presOf" srcId="{87C10C6E-B727-4ED3-96A3-5F14568892E0}" destId="{1556C813-209A-4523-A7A3-5CD0598562BE}" srcOrd="0" destOrd="0" presId="urn:microsoft.com/office/officeart/2018/2/layout/IconVerticalSolidList"/>
    <dgm:cxn modelId="{E1FD16C6-A511-4159-BDF4-0F53D677D8DB}" type="presOf" srcId="{7E091FEA-6337-4808-BE90-6C02EA7DC3F4}" destId="{B6129AD3-2718-45E9-8C39-0CA39E16915B}" srcOrd="0" destOrd="0" presId="urn:microsoft.com/office/officeart/2018/2/layout/IconVerticalSolidList"/>
    <dgm:cxn modelId="{B2F9C4F9-0B4E-44E6-8565-D9C699989EE1}" type="presOf" srcId="{89407491-D587-468E-941A-8331172F1945}" destId="{2F6B3945-9A45-4AA5-A800-A02FFD2EA459}" srcOrd="0" destOrd="0" presId="urn:microsoft.com/office/officeart/2018/2/layout/IconVerticalSolidList"/>
    <dgm:cxn modelId="{CB4FE608-AAB9-42A3-AB6B-DABF04AB858A}" type="presParOf" srcId="{1556C813-209A-4523-A7A3-5CD0598562BE}" destId="{8E690C2A-3FDA-4C96-8C03-D25051300B3D}" srcOrd="0" destOrd="0" presId="urn:microsoft.com/office/officeart/2018/2/layout/IconVerticalSolidList"/>
    <dgm:cxn modelId="{344575C5-DCB8-497D-8C87-85EBE6614D22}" type="presParOf" srcId="{8E690C2A-3FDA-4C96-8C03-D25051300B3D}" destId="{18ED6AA7-F0C3-4641-97E6-1EB825F90A78}" srcOrd="0" destOrd="0" presId="urn:microsoft.com/office/officeart/2018/2/layout/IconVerticalSolidList"/>
    <dgm:cxn modelId="{FAC1FCAC-1E44-46F8-9F65-88DA9E35682B}" type="presParOf" srcId="{8E690C2A-3FDA-4C96-8C03-D25051300B3D}" destId="{FE387B02-1533-4E92-8673-7BE7DD885FF3}" srcOrd="1" destOrd="0" presId="urn:microsoft.com/office/officeart/2018/2/layout/IconVerticalSolidList"/>
    <dgm:cxn modelId="{A8000DEA-F519-4FBF-9BB6-03D6CB1FCC5E}" type="presParOf" srcId="{8E690C2A-3FDA-4C96-8C03-D25051300B3D}" destId="{A26E39CB-CFE2-4985-B5D3-D031BFE07C8E}" srcOrd="2" destOrd="0" presId="urn:microsoft.com/office/officeart/2018/2/layout/IconVerticalSolidList"/>
    <dgm:cxn modelId="{2D00CD6C-47DF-4EF0-9A30-41E7646D531A}" type="presParOf" srcId="{8E690C2A-3FDA-4C96-8C03-D25051300B3D}" destId="{754B9ECE-55F0-487A-922E-DC7ED0ED9D13}" srcOrd="3" destOrd="0" presId="urn:microsoft.com/office/officeart/2018/2/layout/IconVerticalSolidList"/>
    <dgm:cxn modelId="{7C016088-1150-400B-8E4C-A202983F3927}" type="presParOf" srcId="{1556C813-209A-4523-A7A3-5CD0598562BE}" destId="{3ECAA4A5-DF36-4F8D-9877-ECA9D37149B7}" srcOrd="1" destOrd="0" presId="urn:microsoft.com/office/officeart/2018/2/layout/IconVerticalSolidList"/>
    <dgm:cxn modelId="{C17C4B1C-7065-477C-8ED5-155E595EA43C}" type="presParOf" srcId="{1556C813-209A-4523-A7A3-5CD0598562BE}" destId="{BF62B069-6D80-4335-9118-F18383830B34}" srcOrd="2" destOrd="0" presId="urn:microsoft.com/office/officeart/2018/2/layout/IconVerticalSolidList"/>
    <dgm:cxn modelId="{A26803CA-5977-44AA-B47A-2B68C8C6F00E}" type="presParOf" srcId="{BF62B069-6D80-4335-9118-F18383830B34}" destId="{A1513538-CF37-489C-B063-F02049659BF2}" srcOrd="0" destOrd="0" presId="urn:microsoft.com/office/officeart/2018/2/layout/IconVerticalSolidList"/>
    <dgm:cxn modelId="{218D1372-7D9B-4974-A45A-F545F6340A2D}" type="presParOf" srcId="{BF62B069-6D80-4335-9118-F18383830B34}" destId="{37DD4D66-5CEC-4384-90F4-584692A4B94E}" srcOrd="1" destOrd="0" presId="urn:microsoft.com/office/officeart/2018/2/layout/IconVerticalSolidList"/>
    <dgm:cxn modelId="{C49C0922-21CD-4BEE-A677-7EF93E2F267E}" type="presParOf" srcId="{BF62B069-6D80-4335-9118-F18383830B34}" destId="{4D2B4042-F401-4653-9055-4CD3F2A34043}" srcOrd="2" destOrd="0" presId="urn:microsoft.com/office/officeart/2018/2/layout/IconVerticalSolidList"/>
    <dgm:cxn modelId="{EA903D67-2673-4FBA-A257-D8DEEB02D050}" type="presParOf" srcId="{BF62B069-6D80-4335-9118-F18383830B34}" destId="{D0940EDC-DD2E-4750-81E1-3B41E0ACDF47}" srcOrd="3" destOrd="0" presId="urn:microsoft.com/office/officeart/2018/2/layout/IconVerticalSolidList"/>
    <dgm:cxn modelId="{9E9ADB81-E2E3-44DB-8A64-047B76B0DEBA}" type="presParOf" srcId="{1556C813-209A-4523-A7A3-5CD0598562BE}" destId="{0A28E99A-CA61-47E8-A1A8-C33D6B489C16}" srcOrd="3" destOrd="0" presId="urn:microsoft.com/office/officeart/2018/2/layout/IconVerticalSolidList"/>
    <dgm:cxn modelId="{6DD0BEEA-C4FD-4DB1-8FCD-C9A0FB386883}" type="presParOf" srcId="{1556C813-209A-4523-A7A3-5CD0598562BE}" destId="{6E25ADB2-F3D1-46BA-9AF6-865CEF6D0841}" srcOrd="4" destOrd="0" presId="urn:microsoft.com/office/officeart/2018/2/layout/IconVerticalSolidList"/>
    <dgm:cxn modelId="{F2DD0B44-EE6A-42CB-9A24-8F458BB8A801}" type="presParOf" srcId="{6E25ADB2-F3D1-46BA-9AF6-865CEF6D0841}" destId="{82D5A780-1B36-4C83-BAEA-BC4D65B63012}" srcOrd="0" destOrd="0" presId="urn:microsoft.com/office/officeart/2018/2/layout/IconVerticalSolidList"/>
    <dgm:cxn modelId="{251B087C-0CE2-450A-9008-07521131A15F}" type="presParOf" srcId="{6E25ADB2-F3D1-46BA-9AF6-865CEF6D0841}" destId="{B1BAC4CD-32F4-4D56-BCE0-008E3210E50B}" srcOrd="1" destOrd="0" presId="urn:microsoft.com/office/officeart/2018/2/layout/IconVerticalSolidList"/>
    <dgm:cxn modelId="{58A18DEC-6033-4797-8F84-83A49E1FAD37}" type="presParOf" srcId="{6E25ADB2-F3D1-46BA-9AF6-865CEF6D0841}" destId="{789106EC-5269-4121-859B-86579388C125}" srcOrd="2" destOrd="0" presId="urn:microsoft.com/office/officeart/2018/2/layout/IconVerticalSolidList"/>
    <dgm:cxn modelId="{FEED9BEB-67A7-40C0-B51D-73E1A40EA4B8}" type="presParOf" srcId="{6E25ADB2-F3D1-46BA-9AF6-865CEF6D0841}" destId="{2F6B3945-9A45-4AA5-A800-A02FFD2EA459}" srcOrd="3" destOrd="0" presId="urn:microsoft.com/office/officeart/2018/2/layout/IconVerticalSolidList"/>
    <dgm:cxn modelId="{A0FB19B9-AF70-45E6-B09A-30A80638729B}" type="presParOf" srcId="{1556C813-209A-4523-A7A3-5CD0598562BE}" destId="{B97F65D2-CC9B-4A35-BD9D-C5198A35D56E}" srcOrd="5" destOrd="0" presId="urn:microsoft.com/office/officeart/2018/2/layout/IconVerticalSolidList"/>
    <dgm:cxn modelId="{E4702D66-642C-48A6-9202-2807DA8E70DD}" type="presParOf" srcId="{1556C813-209A-4523-A7A3-5CD0598562BE}" destId="{22C60890-6B3C-4AA3-BB85-8553BCE36117}" srcOrd="6" destOrd="0" presId="urn:microsoft.com/office/officeart/2018/2/layout/IconVerticalSolidList"/>
    <dgm:cxn modelId="{DEA9353C-BF39-433F-8FBC-2507DD935763}" type="presParOf" srcId="{22C60890-6B3C-4AA3-BB85-8553BCE36117}" destId="{80F3A445-AB27-42A0-8BDC-DA530434714C}" srcOrd="0" destOrd="0" presId="urn:microsoft.com/office/officeart/2018/2/layout/IconVerticalSolidList"/>
    <dgm:cxn modelId="{FAD96A78-61D1-4C85-89C9-0E2F64F443D4}" type="presParOf" srcId="{22C60890-6B3C-4AA3-BB85-8553BCE36117}" destId="{BD8A8C00-A24A-4F6F-80E2-EBBFB140E6FF}" srcOrd="1" destOrd="0" presId="urn:microsoft.com/office/officeart/2018/2/layout/IconVerticalSolidList"/>
    <dgm:cxn modelId="{DE602EC2-52F5-4236-A993-933BC962E668}" type="presParOf" srcId="{22C60890-6B3C-4AA3-BB85-8553BCE36117}" destId="{EC01811E-ECFE-431A-9481-5C41F6A264D4}" srcOrd="2" destOrd="0" presId="urn:microsoft.com/office/officeart/2018/2/layout/IconVerticalSolidList"/>
    <dgm:cxn modelId="{BFCAE4CF-7E31-4D61-8FB0-1B5C1D65F104}" type="presParOf" srcId="{22C60890-6B3C-4AA3-BB85-8553BCE36117}" destId="{736F9845-0AA4-45B4-A84E-49B2E827F6A5}" srcOrd="3" destOrd="0" presId="urn:microsoft.com/office/officeart/2018/2/layout/IconVerticalSolidList"/>
    <dgm:cxn modelId="{015FBB5A-0EFA-4777-BB39-C9D476313503}" type="presParOf" srcId="{1556C813-209A-4523-A7A3-5CD0598562BE}" destId="{313E9D2A-F5B9-49A4-A725-05E89CC8A823}" srcOrd="7" destOrd="0" presId="urn:microsoft.com/office/officeart/2018/2/layout/IconVerticalSolidList"/>
    <dgm:cxn modelId="{FF5C95D8-25B6-4F50-BEF7-07AC5F165295}" type="presParOf" srcId="{1556C813-209A-4523-A7A3-5CD0598562BE}" destId="{2F58A1A7-8AF3-446E-AFBC-B838FCD67DB9}" srcOrd="8" destOrd="0" presId="urn:microsoft.com/office/officeart/2018/2/layout/IconVerticalSolidList"/>
    <dgm:cxn modelId="{27C6390E-53DE-4005-8C65-A13729630E59}" type="presParOf" srcId="{2F58A1A7-8AF3-446E-AFBC-B838FCD67DB9}" destId="{10601D6F-1F8F-48CA-893E-89B7164D8CBC}" srcOrd="0" destOrd="0" presId="urn:microsoft.com/office/officeart/2018/2/layout/IconVerticalSolidList"/>
    <dgm:cxn modelId="{DAB3EDED-E5F7-4E06-AEA2-7A664E236A04}" type="presParOf" srcId="{2F58A1A7-8AF3-446E-AFBC-B838FCD67DB9}" destId="{95DAB594-3944-44D1-BD5C-50DE406A340F}" srcOrd="1" destOrd="0" presId="urn:microsoft.com/office/officeart/2018/2/layout/IconVerticalSolidList"/>
    <dgm:cxn modelId="{6E093BB3-33F0-46E9-BB86-98FED34FD7AB}" type="presParOf" srcId="{2F58A1A7-8AF3-446E-AFBC-B838FCD67DB9}" destId="{CA02C373-FBAB-4137-BFCA-EA558E945CFB}" srcOrd="2" destOrd="0" presId="urn:microsoft.com/office/officeart/2018/2/layout/IconVerticalSolidList"/>
    <dgm:cxn modelId="{CE7E6592-1FA3-4C95-996B-D47B55ECED7D}" type="presParOf" srcId="{2F58A1A7-8AF3-446E-AFBC-B838FCD67DB9}" destId="{B6129AD3-2718-45E9-8C39-0CA39E16915B}" srcOrd="3" destOrd="0" presId="urn:microsoft.com/office/officeart/2018/2/layout/IconVerticalSolidList"/>
    <dgm:cxn modelId="{A55DA070-8B4E-4EE3-A533-C2F6E7706433}" type="presParOf" srcId="{1556C813-209A-4523-A7A3-5CD0598562BE}" destId="{59A3B8B0-46AB-4158-A412-5FDBEDB045D2}" srcOrd="9" destOrd="0" presId="urn:microsoft.com/office/officeart/2018/2/layout/IconVerticalSolidList"/>
    <dgm:cxn modelId="{84306B83-65CD-4934-B463-0D265810263D}" type="presParOf" srcId="{1556C813-209A-4523-A7A3-5CD0598562BE}" destId="{D082FD70-24D3-421E-84E8-2132A537BCEB}" srcOrd="10" destOrd="0" presId="urn:microsoft.com/office/officeart/2018/2/layout/IconVerticalSolidList"/>
    <dgm:cxn modelId="{CB89F602-94F1-4E98-BD60-DDB25787B8DB}" type="presParOf" srcId="{D082FD70-24D3-421E-84E8-2132A537BCEB}" destId="{35A37C3C-0161-4FBA-A1E7-78E60FD34B2A}" srcOrd="0" destOrd="0" presId="urn:microsoft.com/office/officeart/2018/2/layout/IconVerticalSolidList"/>
    <dgm:cxn modelId="{EAB536E1-CE4B-4223-B1AD-F9D32F9872DB}" type="presParOf" srcId="{D082FD70-24D3-421E-84E8-2132A537BCEB}" destId="{09FCAD34-3432-438C-B805-99D8745C702A}" srcOrd="1" destOrd="0" presId="urn:microsoft.com/office/officeart/2018/2/layout/IconVerticalSolidList"/>
    <dgm:cxn modelId="{01468D07-73C0-415C-A2A4-50A286CEF1D3}" type="presParOf" srcId="{D082FD70-24D3-421E-84E8-2132A537BCEB}" destId="{45B7A94A-6275-4527-859D-48838F4162BC}" srcOrd="2" destOrd="0" presId="urn:microsoft.com/office/officeart/2018/2/layout/IconVerticalSolidList"/>
    <dgm:cxn modelId="{7606E607-EF79-42E4-AB4F-1C12C9A572B7}" type="presParOf" srcId="{D082FD70-24D3-421E-84E8-2132A537BCEB}" destId="{14CFEEDC-496A-4FE2-86AD-B9FB443C09A9}" srcOrd="3" destOrd="0" presId="urn:microsoft.com/office/officeart/2018/2/layout/IconVerticalSolidList"/>
    <dgm:cxn modelId="{E974F084-2062-4AA4-8C68-9FA314B6BA6B}" type="presParOf" srcId="{1556C813-209A-4523-A7A3-5CD0598562BE}" destId="{2069E8DC-346A-475E-8581-A3F0A324AFBE}" srcOrd="11" destOrd="0" presId="urn:microsoft.com/office/officeart/2018/2/layout/IconVerticalSolidList"/>
    <dgm:cxn modelId="{EA83BDEA-EFAD-47E0-BEB2-9A2993A87687}" type="presParOf" srcId="{1556C813-209A-4523-A7A3-5CD0598562BE}" destId="{7DE8F252-95F0-4742-AC45-A39E7F88DF2D}" srcOrd="12" destOrd="0" presId="urn:microsoft.com/office/officeart/2018/2/layout/IconVerticalSolidList"/>
    <dgm:cxn modelId="{190FF89A-0C9C-4FE1-AB45-5FF9ECA31187}" type="presParOf" srcId="{7DE8F252-95F0-4742-AC45-A39E7F88DF2D}" destId="{3F739AE3-DBB3-4ABA-801D-E3C8D13D919F}" srcOrd="0" destOrd="0" presId="urn:microsoft.com/office/officeart/2018/2/layout/IconVerticalSolidList"/>
    <dgm:cxn modelId="{7C661134-F7DC-4113-BFCE-CE967EC4004B}" type="presParOf" srcId="{7DE8F252-95F0-4742-AC45-A39E7F88DF2D}" destId="{19B27733-1260-44C4-BF7A-EE896D7FF487}" srcOrd="1" destOrd="0" presId="urn:microsoft.com/office/officeart/2018/2/layout/IconVerticalSolidList"/>
    <dgm:cxn modelId="{2EE6FF48-8630-4DB7-8083-72CF4BF5195F}" type="presParOf" srcId="{7DE8F252-95F0-4742-AC45-A39E7F88DF2D}" destId="{9FD83062-DE97-4A6E-811C-13F3E4E617AB}" srcOrd="2" destOrd="0" presId="urn:microsoft.com/office/officeart/2018/2/layout/IconVerticalSolidList"/>
    <dgm:cxn modelId="{8C531D2E-6145-4C94-AE9D-A2E6E8026310}" type="presParOf" srcId="{7DE8F252-95F0-4742-AC45-A39E7F88DF2D}" destId="{F87B7375-52A8-4E4B-94DD-A09263263E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02161-A2EF-4789-BBD6-3E96EBA9832D}">
      <dsp:nvSpPr>
        <dsp:cNvPr id="0" name=""/>
        <dsp:cNvSpPr/>
      </dsp:nvSpPr>
      <dsp:spPr>
        <a:xfrm>
          <a:off x="3477450" y="250201"/>
          <a:ext cx="3655123" cy="3655123"/>
        </a:xfrm>
        <a:prstGeom prst="pie">
          <a:avLst>
            <a:gd name="adj1" fmla="val 16200000"/>
            <a:gd name="adj2" fmla="val 1928571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a:t>Company Details </a:t>
          </a:r>
          <a:endParaRPr lang="en-US" sz="1000" kern="1200"/>
        </a:p>
      </dsp:txBody>
      <dsp:txXfrm>
        <a:off x="5341128" y="598308"/>
        <a:ext cx="1000807" cy="630944"/>
      </dsp:txXfrm>
    </dsp:sp>
    <dsp:sp modelId="{6349E4A0-E864-4701-BF08-1F3F8EB17B5E}">
      <dsp:nvSpPr>
        <dsp:cNvPr id="0" name=""/>
        <dsp:cNvSpPr/>
      </dsp:nvSpPr>
      <dsp:spPr>
        <a:xfrm>
          <a:off x="3383026" y="446012"/>
          <a:ext cx="3655123" cy="3655123"/>
        </a:xfrm>
        <a:prstGeom prst="pie">
          <a:avLst>
            <a:gd name="adj1" fmla="val 19285716"/>
            <a:gd name="adj2" fmla="val 77142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a:t>Project Details </a:t>
          </a:r>
          <a:endParaRPr lang="en-US" sz="1000" kern="1200"/>
        </a:p>
      </dsp:txBody>
      <dsp:txXfrm>
        <a:off x="5885045" y="1751413"/>
        <a:ext cx="1061726" cy="674457"/>
      </dsp:txXfrm>
    </dsp:sp>
    <dsp:sp modelId="{0FB7DD34-B1DB-4A0A-AAB7-34077A111BAB}">
      <dsp:nvSpPr>
        <dsp:cNvPr id="0" name=""/>
        <dsp:cNvSpPr/>
      </dsp:nvSpPr>
      <dsp:spPr>
        <a:xfrm>
          <a:off x="3383026" y="446012"/>
          <a:ext cx="3655123" cy="3655123"/>
        </a:xfrm>
        <a:prstGeom prst="pie">
          <a:avLst>
            <a:gd name="adj1" fmla="val 771428"/>
            <a:gd name="adj2" fmla="val 3857143"/>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Software Development Process Model</a:t>
          </a:r>
          <a:endParaRPr lang="en-US" sz="1000" kern="1200" dirty="0"/>
        </a:p>
      </dsp:txBody>
      <dsp:txXfrm>
        <a:off x="5732748" y="2621681"/>
        <a:ext cx="957294" cy="696214"/>
      </dsp:txXfrm>
    </dsp:sp>
    <dsp:sp modelId="{91D366CB-B142-4AC6-845D-EDF1868D7D47}">
      <dsp:nvSpPr>
        <dsp:cNvPr id="0" name=""/>
        <dsp:cNvSpPr/>
      </dsp:nvSpPr>
      <dsp:spPr>
        <a:xfrm>
          <a:off x="3383026" y="446012"/>
          <a:ext cx="3655123" cy="3655123"/>
        </a:xfrm>
        <a:prstGeom prst="pie">
          <a:avLst>
            <a:gd name="adj1" fmla="val 3857226"/>
            <a:gd name="adj2" fmla="val 6942858"/>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Project Tech Stack</a:t>
          </a:r>
          <a:endParaRPr lang="en-US" sz="1000" kern="1200" dirty="0"/>
        </a:p>
      </dsp:txBody>
      <dsp:txXfrm>
        <a:off x="4721062" y="3317895"/>
        <a:ext cx="979051" cy="696214"/>
      </dsp:txXfrm>
    </dsp:sp>
    <dsp:sp modelId="{A19A772A-DA88-455A-B071-06CAAE76A44A}">
      <dsp:nvSpPr>
        <dsp:cNvPr id="0" name=""/>
        <dsp:cNvSpPr/>
      </dsp:nvSpPr>
      <dsp:spPr>
        <a:xfrm>
          <a:off x="3383026" y="446012"/>
          <a:ext cx="3655123" cy="3655123"/>
        </a:xfrm>
        <a:prstGeom prst="pie">
          <a:avLst>
            <a:gd name="adj1" fmla="val 6942858"/>
            <a:gd name="adj2" fmla="val 10028574"/>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Project Main Modules</a:t>
          </a:r>
          <a:endParaRPr lang="en-US" sz="1000" kern="1200" dirty="0"/>
        </a:p>
      </dsp:txBody>
      <dsp:txXfrm>
        <a:off x="3731133" y="2621681"/>
        <a:ext cx="957294" cy="696214"/>
      </dsp:txXfrm>
    </dsp:sp>
    <dsp:sp modelId="{5584130E-4C13-4BC7-83C7-0D641F2B0F89}">
      <dsp:nvSpPr>
        <dsp:cNvPr id="0" name=""/>
        <dsp:cNvSpPr/>
      </dsp:nvSpPr>
      <dsp:spPr>
        <a:xfrm>
          <a:off x="3383026" y="446012"/>
          <a:ext cx="3655123" cy="3655123"/>
        </a:xfrm>
        <a:prstGeom prst="pie">
          <a:avLst>
            <a:gd name="adj1" fmla="val 10028574"/>
            <a:gd name="adj2" fmla="val 13114284"/>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Acknowledgement</a:t>
          </a:r>
        </a:p>
      </dsp:txBody>
      <dsp:txXfrm>
        <a:off x="3474404" y="1751413"/>
        <a:ext cx="1061726" cy="674457"/>
      </dsp:txXfrm>
    </dsp:sp>
    <dsp:sp modelId="{FDF89576-6DD9-41E0-A7E1-D049C16DEAE2}">
      <dsp:nvSpPr>
        <dsp:cNvPr id="0" name=""/>
        <dsp:cNvSpPr/>
      </dsp:nvSpPr>
      <dsp:spPr>
        <a:xfrm>
          <a:off x="3383026" y="446012"/>
          <a:ext cx="3655123" cy="3655123"/>
        </a:xfrm>
        <a:prstGeom prst="pie">
          <a:avLst>
            <a:gd name="adj1" fmla="val 13114284"/>
            <a:gd name="adj2" fmla="val 162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4174969" y="794119"/>
        <a:ext cx="1000807" cy="630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41E96-47D2-4EE0-B4A2-4F19354AFED4}">
      <dsp:nvSpPr>
        <dsp:cNvPr id="0" name=""/>
        <dsp:cNvSpPr/>
      </dsp:nvSpPr>
      <dsp:spPr>
        <a:xfrm>
          <a:off x="674745" y="967461"/>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7C5F3-6847-463F-B266-38EA6443FA40}">
      <dsp:nvSpPr>
        <dsp:cNvPr id="0" name=""/>
        <dsp:cNvSpPr/>
      </dsp:nvSpPr>
      <dsp:spPr>
        <a:xfrm>
          <a:off x="908745" y="120146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099B33-2384-4889-8D64-97BF218E71DE}">
      <dsp:nvSpPr>
        <dsp:cNvPr id="0" name=""/>
        <dsp:cNvSpPr/>
      </dsp:nvSpPr>
      <dsp:spPr>
        <a:xfrm>
          <a:off x="323745" y="240746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Requirement Analysis </a:t>
          </a:r>
          <a:endParaRPr lang="en-US" sz="1800" kern="1200"/>
        </a:p>
      </dsp:txBody>
      <dsp:txXfrm>
        <a:off x="323745" y="2407461"/>
        <a:ext cx="1800000" cy="720000"/>
      </dsp:txXfrm>
    </dsp:sp>
    <dsp:sp modelId="{5CF16ECA-9DC1-4B28-AB89-2F02683BFBD8}">
      <dsp:nvSpPr>
        <dsp:cNvPr id="0" name=""/>
        <dsp:cNvSpPr/>
      </dsp:nvSpPr>
      <dsp:spPr>
        <a:xfrm>
          <a:off x="2789745" y="967461"/>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28DAA-9571-477B-AC9A-0FD5BC83FB1C}">
      <dsp:nvSpPr>
        <dsp:cNvPr id="0" name=""/>
        <dsp:cNvSpPr/>
      </dsp:nvSpPr>
      <dsp:spPr>
        <a:xfrm>
          <a:off x="3023745" y="1201461"/>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AADD91-D76C-4628-A371-6CBDB48548DB}">
      <dsp:nvSpPr>
        <dsp:cNvPr id="0" name=""/>
        <dsp:cNvSpPr/>
      </dsp:nvSpPr>
      <dsp:spPr>
        <a:xfrm>
          <a:off x="2438745" y="240746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Design</a:t>
          </a:r>
          <a:endParaRPr lang="en-US" sz="1800" kern="1200"/>
        </a:p>
      </dsp:txBody>
      <dsp:txXfrm>
        <a:off x="2438745" y="2407461"/>
        <a:ext cx="1800000" cy="720000"/>
      </dsp:txXfrm>
    </dsp:sp>
    <dsp:sp modelId="{3D2E5349-55D6-4236-A6BB-3648F3D1AB30}">
      <dsp:nvSpPr>
        <dsp:cNvPr id="0" name=""/>
        <dsp:cNvSpPr/>
      </dsp:nvSpPr>
      <dsp:spPr>
        <a:xfrm>
          <a:off x="4904745" y="967461"/>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76DD5-6719-41DD-859E-62804FC03951}">
      <dsp:nvSpPr>
        <dsp:cNvPr id="0" name=""/>
        <dsp:cNvSpPr/>
      </dsp:nvSpPr>
      <dsp:spPr>
        <a:xfrm>
          <a:off x="5138745" y="1201461"/>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757C21-859D-4D79-9E82-0C845F8D2876}">
      <dsp:nvSpPr>
        <dsp:cNvPr id="0" name=""/>
        <dsp:cNvSpPr/>
      </dsp:nvSpPr>
      <dsp:spPr>
        <a:xfrm>
          <a:off x="4553745" y="240746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Development</a:t>
          </a:r>
          <a:endParaRPr lang="en-US" sz="1800" kern="1200"/>
        </a:p>
      </dsp:txBody>
      <dsp:txXfrm>
        <a:off x="4553745" y="2407461"/>
        <a:ext cx="1800000" cy="720000"/>
      </dsp:txXfrm>
    </dsp:sp>
    <dsp:sp modelId="{5F3149DB-7C69-4077-BC5D-EE0ADCBEEB29}">
      <dsp:nvSpPr>
        <dsp:cNvPr id="0" name=""/>
        <dsp:cNvSpPr/>
      </dsp:nvSpPr>
      <dsp:spPr>
        <a:xfrm>
          <a:off x="7019745" y="967461"/>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27F14F-24EF-4314-ADC5-E0F7EF26FF9A}">
      <dsp:nvSpPr>
        <dsp:cNvPr id="0" name=""/>
        <dsp:cNvSpPr/>
      </dsp:nvSpPr>
      <dsp:spPr>
        <a:xfrm>
          <a:off x="7253745" y="1201461"/>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BD8AD-B0E9-4ED0-B53D-DFDFB0929FBF}">
      <dsp:nvSpPr>
        <dsp:cNvPr id="0" name=""/>
        <dsp:cNvSpPr/>
      </dsp:nvSpPr>
      <dsp:spPr>
        <a:xfrm>
          <a:off x="6668745" y="240746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Testing</a:t>
          </a:r>
          <a:endParaRPr lang="en-US" sz="1800" kern="1200"/>
        </a:p>
      </dsp:txBody>
      <dsp:txXfrm>
        <a:off x="6668745" y="2407461"/>
        <a:ext cx="1800000" cy="720000"/>
      </dsp:txXfrm>
    </dsp:sp>
    <dsp:sp modelId="{A99C0D27-97C5-4C7F-99ED-B56E1518E8A1}">
      <dsp:nvSpPr>
        <dsp:cNvPr id="0" name=""/>
        <dsp:cNvSpPr/>
      </dsp:nvSpPr>
      <dsp:spPr>
        <a:xfrm>
          <a:off x="9134745" y="967461"/>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0846F2-3E11-4516-876E-08BA5FC2287A}">
      <dsp:nvSpPr>
        <dsp:cNvPr id="0" name=""/>
        <dsp:cNvSpPr/>
      </dsp:nvSpPr>
      <dsp:spPr>
        <a:xfrm>
          <a:off x="9368745" y="1201461"/>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762947-A9AD-44AB-B8B4-B2EDB4D3FB26}">
      <dsp:nvSpPr>
        <dsp:cNvPr id="0" name=""/>
        <dsp:cNvSpPr/>
      </dsp:nvSpPr>
      <dsp:spPr>
        <a:xfrm>
          <a:off x="8783745" y="240746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Deployment and maintenance</a:t>
          </a:r>
          <a:endParaRPr lang="en-US" sz="1800" kern="1200"/>
        </a:p>
      </dsp:txBody>
      <dsp:txXfrm>
        <a:off x="8783745" y="2407461"/>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695E6-2641-4F40-846F-77B44DFDC5D9}">
      <dsp:nvSpPr>
        <dsp:cNvPr id="0" name=""/>
        <dsp:cNvSpPr/>
      </dsp:nvSpPr>
      <dsp:spPr>
        <a:xfrm>
          <a:off x="478800" y="94126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18721-00E2-4774-912F-470DEB0B5F7A}">
      <dsp:nvSpPr>
        <dsp:cNvPr id="0" name=""/>
        <dsp:cNvSpPr/>
      </dsp:nvSpPr>
      <dsp:spPr>
        <a:xfrm>
          <a:off x="712800" y="117526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0D7C40-2FED-4D0C-813D-C4119986E722}">
      <dsp:nvSpPr>
        <dsp:cNvPr id="0" name=""/>
        <dsp:cNvSpPr/>
      </dsp:nvSpPr>
      <dsp:spPr>
        <a:xfrm>
          <a:off x="127800" y="2381262"/>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Technology : </a:t>
          </a:r>
          <a:r>
            <a:rPr lang="en-IN" sz="1100" kern="1200" dirty="0" err="1"/>
            <a:t>.net</a:t>
          </a:r>
          <a:r>
            <a:rPr lang="en-IN" sz="1100" kern="1200" dirty="0"/>
            <a:t> Framework 4.5 to support        windows platform.</a:t>
          </a:r>
          <a:endParaRPr lang="en-US" sz="1100" kern="1200" dirty="0"/>
        </a:p>
      </dsp:txBody>
      <dsp:txXfrm>
        <a:off x="127800" y="2381262"/>
        <a:ext cx="1800000" cy="1035000"/>
      </dsp:txXfrm>
    </dsp:sp>
    <dsp:sp modelId="{46D30C62-0BF0-422F-9F88-1BBB71D884E0}">
      <dsp:nvSpPr>
        <dsp:cNvPr id="0" name=""/>
        <dsp:cNvSpPr/>
      </dsp:nvSpPr>
      <dsp:spPr>
        <a:xfrm>
          <a:off x="2593800" y="94126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807F0-1936-4E9B-8EC9-57646B041719}">
      <dsp:nvSpPr>
        <dsp:cNvPr id="0" name=""/>
        <dsp:cNvSpPr/>
      </dsp:nvSpPr>
      <dsp:spPr>
        <a:xfrm>
          <a:off x="2827800" y="117526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8217D7-12BF-431E-B6AC-F4B54BA79619}">
      <dsp:nvSpPr>
        <dsp:cNvPr id="0" name=""/>
        <dsp:cNvSpPr/>
      </dsp:nvSpPr>
      <dsp:spPr>
        <a:xfrm>
          <a:off x="2242800" y="2381262"/>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Database : SQL Server 2008 R2 for all RDBMS. </a:t>
          </a:r>
        </a:p>
      </dsp:txBody>
      <dsp:txXfrm>
        <a:off x="2242800" y="2381262"/>
        <a:ext cx="1800000" cy="1035000"/>
      </dsp:txXfrm>
    </dsp:sp>
    <dsp:sp modelId="{1734A6AE-8EC9-4C0D-8A4B-F51D46DDA5B7}">
      <dsp:nvSpPr>
        <dsp:cNvPr id="0" name=""/>
        <dsp:cNvSpPr/>
      </dsp:nvSpPr>
      <dsp:spPr>
        <a:xfrm>
          <a:off x="4708800" y="94126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5AB502-F291-4889-9D28-8660C038B29A}">
      <dsp:nvSpPr>
        <dsp:cNvPr id="0" name=""/>
        <dsp:cNvSpPr/>
      </dsp:nvSpPr>
      <dsp:spPr>
        <a:xfrm>
          <a:off x="4942800" y="117526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5E8C1-163A-495C-BDD7-E197E980A94F}">
      <dsp:nvSpPr>
        <dsp:cNvPr id="0" name=""/>
        <dsp:cNvSpPr/>
      </dsp:nvSpPr>
      <dsp:spPr>
        <a:xfrm>
          <a:off x="4357800" y="2381262"/>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Language : Application codebase is written in C#. And for Reporting purpose we use RDLC report. </a:t>
          </a:r>
        </a:p>
      </dsp:txBody>
      <dsp:txXfrm>
        <a:off x="4357800" y="2381262"/>
        <a:ext cx="1800000" cy="1035000"/>
      </dsp:txXfrm>
    </dsp:sp>
    <dsp:sp modelId="{7CBCA3F8-6316-41A8-A50E-C2E2180E65EB}">
      <dsp:nvSpPr>
        <dsp:cNvPr id="0" name=""/>
        <dsp:cNvSpPr/>
      </dsp:nvSpPr>
      <dsp:spPr>
        <a:xfrm>
          <a:off x="6823800" y="94126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E44A7-A821-41D1-8380-38FE87CE5B9A}">
      <dsp:nvSpPr>
        <dsp:cNvPr id="0" name=""/>
        <dsp:cNvSpPr/>
      </dsp:nvSpPr>
      <dsp:spPr>
        <a:xfrm>
          <a:off x="7057800" y="117526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A38B62-9558-45F8-B830-685E2AE149E4}">
      <dsp:nvSpPr>
        <dsp:cNvPr id="0" name=""/>
        <dsp:cNvSpPr/>
      </dsp:nvSpPr>
      <dsp:spPr>
        <a:xfrm>
          <a:off x="6472800" y="2381262"/>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Software : </a:t>
          </a:r>
          <a:r>
            <a:rPr lang="en-IN" sz="1100" kern="1200" dirty="0"/>
            <a:t>Visual Studio 2012 Community Edition, SQL Server Management studio 18, FxCop as Static Code Analyzer, JMETER for load Testing</a:t>
          </a:r>
          <a:endParaRPr lang="en-US" sz="1100" kern="1200" dirty="0"/>
        </a:p>
      </dsp:txBody>
      <dsp:txXfrm>
        <a:off x="6472800" y="2381262"/>
        <a:ext cx="1800000" cy="1035000"/>
      </dsp:txXfrm>
    </dsp:sp>
    <dsp:sp modelId="{E472E53D-4D1B-4347-88AF-CD44CD1BB228}">
      <dsp:nvSpPr>
        <dsp:cNvPr id="0" name=""/>
        <dsp:cNvSpPr/>
      </dsp:nvSpPr>
      <dsp:spPr>
        <a:xfrm>
          <a:off x="8938800" y="94126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66D402-B19A-43F4-A396-F45BA4A74F36}">
      <dsp:nvSpPr>
        <dsp:cNvPr id="0" name=""/>
        <dsp:cNvSpPr/>
      </dsp:nvSpPr>
      <dsp:spPr>
        <a:xfrm>
          <a:off x="9172800" y="117526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DC9D3B-51FE-4BD2-846D-2A29293B6453}">
      <dsp:nvSpPr>
        <dsp:cNvPr id="0" name=""/>
        <dsp:cNvSpPr/>
      </dsp:nvSpPr>
      <dsp:spPr>
        <a:xfrm>
          <a:off x="8587800" y="2381262"/>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Version Control: Git</a:t>
          </a:r>
        </a:p>
      </dsp:txBody>
      <dsp:txXfrm>
        <a:off x="8587800" y="2381262"/>
        <a:ext cx="1800000" cy="103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D6AA7-F0C3-4641-97E6-1EB825F90A78}">
      <dsp:nvSpPr>
        <dsp:cNvPr id="0" name=""/>
        <dsp:cNvSpPr/>
      </dsp:nvSpPr>
      <dsp:spPr>
        <a:xfrm>
          <a:off x="0" y="486"/>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87B02-1533-4E92-8673-7BE7DD885FF3}">
      <dsp:nvSpPr>
        <dsp:cNvPr id="0" name=""/>
        <dsp:cNvSpPr/>
      </dsp:nvSpPr>
      <dsp:spPr>
        <a:xfrm>
          <a:off x="202701" y="151256"/>
          <a:ext cx="368547" cy="368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4B9ECE-55F0-487A-922E-DC7ED0ED9D13}">
      <dsp:nvSpPr>
        <dsp:cNvPr id="0" name=""/>
        <dsp:cNvSpPr/>
      </dsp:nvSpPr>
      <dsp:spPr>
        <a:xfrm>
          <a:off x="773950" y="486"/>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100000"/>
            </a:lnSpc>
            <a:spcBef>
              <a:spcPct val="0"/>
            </a:spcBef>
            <a:spcAft>
              <a:spcPct val="35000"/>
            </a:spcAft>
            <a:buNone/>
          </a:pPr>
          <a:r>
            <a:rPr lang="en-US" sz="1600" kern="1200"/>
            <a:t>Master Module </a:t>
          </a:r>
        </a:p>
      </dsp:txBody>
      <dsp:txXfrm>
        <a:off x="773950" y="486"/>
        <a:ext cx="5343385" cy="670086"/>
      </dsp:txXfrm>
    </dsp:sp>
    <dsp:sp modelId="{A1513538-CF37-489C-B063-F02049659BF2}">
      <dsp:nvSpPr>
        <dsp:cNvPr id="0" name=""/>
        <dsp:cNvSpPr/>
      </dsp:nvSpPr>
      <dsp:spPr>
        <a:xfrm>
          <a:off x="0" y="838095"/>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DD4D66-5CEC-4384-90F4-584692A4B94E}">
      <dsp:nvSpPr>
        <dsp:cNvPr id="0" name=""/>
        <dsp:cNvSpPr/>
      </dsp:nvSpPr>
      <dsp:spPr>
        <a:xfrm>
          <a:off x="202701" y="988864"/>
          <a:ext cx="368547" cy="368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40EDC-DD2E-4750-81E1-3B41E0ACDF47}">
      <dsp:nvSpPr>
        <dsp:cNvPr id="0" name=""/>
        <dsp:cNvSpPr/>
      </dsp:nvSpPr>
      <dsp:spPr>
        <a:xfrm>
          <a:off x="773950" y="838095"/>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100000"/>
            </a:lnSpc>
            <a:spcBef>
              <a:spcPct val="0"/>
            </a:spcBef>
            <a:spcAft>
              <a:spcPct val="35000"/>
            </a:spcAft>
            <a:buNone/>
          </a:pPr>
          <a:r>
            <a:rPr lang="en-US" sz="1600" kern="1200"/>
            <a:t>Registration </a:t>
          </a:r>
        </a:p>
      </dsp:txBody>
      <dsp:txXfrm>
        <a:off x="773950" y="838095"/>
        <a:ext cx="5343385" cy="670086"/>
      </dsp:txXfrm>
    </dsp:sp>
    <dsp:sp modelId="{82D5A780-1B36-4C83-BAEA-BC4D65B63012}">
      <dsp:nvSpPr>
        <dsp:cNvPr id="0" name=""/>
        <dsp:cNvSpPr/>
      </dsp:nvSpPr>
      <dsp:spPr>
        <a:xfrm>
          <a:off x="0" y="1675703"/>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BAC4CD-32F4-4D56-BCE0-008E3210E50B}">
      <dsp:nvSpPr>
        <dsp:cNvPr id="0" name=""/>
        <dsp:cNvSpPr/>
      </dsp:nvSpPr>
      <dsp:spPr>
        <a:xfrm>
          <a:off x="202701" y="1826473"/>
          <a:ext cx="368547" cy="3685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6B3945-9A45-4AA5-A800-A02FFD2EA459}">
      <dsp:nvSpPr>
        <dsp:cNvPr id="0" name=""/>
        <dsp:cNvSpPr/>
      </dsp:nvSpPr>
      <dsp:spPr>
        <a:xfrm>
          <a:off x="773950" y="1675703"/>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100000"/>
            </a:lnSpc>
            <a:spcBef>
              <a:spcPct val="0"/>
            </a:spcBef>
            <a:spcAft>
              <a:spcPct val="35000"/>
            </a:spcAft>
            <a:buNone/>
          </a:pPr>
          <a:r>
            <a:rPr lang="en-US" sz="1600" kern="1200"/>
            <a:t>Queue Process </a:t>
          </a:r>
        </a:p>
      </dsp:txBody>
      <dsp:txXfrm>
        <a:off x="773950" y="1675703"/>
        <a:ext cx="5343385" cy="670086"/>
      </dsp:txXfrm>
    </dsp:sp>
    <dsp:sp modelId="{80F3A445-AB27-42A0-8BDC-DA530434714C}">
      <dsp:nvSpPr>
        <dsp:cNvPr id="0" name=""/>
        <dsp:cNvSpPr/>
      </dsp:nvSpPr>
      <dsp:spPr>
        <a:xfrm>
          <a:off x="0" y="2513312"/>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A8C00-A24A-4F6F-80E2-EBBFB140E6FF}">
      <dsp:nvSpPr>
        <dsp:cNvPr id="0" name=""/>
        <dsp:cNvSpPr/>
      </dsp:nvSpPr>
      <dsp:spPr>
        <a:xfrm>
          <a:off x="202701" y="2664082"/>
          <a:ext cx="368547" cy="3685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6F9845-0AA4-45B4-A84E-49B2E827F6A5}">
      <dsp:nvSpPr>
        <dsp:cNvPr id="0" name=""/>
        <dsp:cNvSpPr/>
      </dsp:nvSpPr>
      <dsp:spPr>
        <a:xfrm>
          <a:off x="773950" y="2513312"/>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100000"/>
            </a:lnSpc>
            <a:spcBef>
              <a:spcPct val="0"/>
            </a:spcBef>
            <a:spcAft>
              <a:spcPct val="35000"/>
            </a:spcAft>
            <a:buNone/>
          </a:pPr>
          <a:r>
            <a:rPr lang="en-US" sz="1600" kern="1200"/>
            <a:t>Reports </a:t>
          </a:r>
        </a:p>
      </dsp:txBody>
      <dsp:txXfrm>
        <a:off x="773950" y="2513312"/>
        <a:ext cx="5343385" cy="670086"/>
      </dsp:txXfrm>
    </dsp:sp>
    <dsp:sp modelId="{10601D6F-1F8F-48CA-893E-89B7164D8CBC}">
      <dsp:nvSpPr>
        <dsp:cNvPr id="0" name=""/>
        <dsp:cNvSpPr/>
      </dsp:nvSpPr>
      <dsp:spPr>
        <a:xfrm>
          <a:off x="0" y="3350921"/>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AB594-3944-44D1-BD5C-50DE406A340F}">
      <dsp:nvSpPr>
        <dsp:cNvPr id="0" name=""/>
        <dsp:cNvSpPr/>
      </dsp:nvSpPr>
      <dsp:spPr>
        <a:xfrm>
          <a:off x="202701" y="3501690"/>
          <a:ext cx="368547" cy="3685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129AD3-2718-45E9-8C39-0CA39E16915B}">
      <dsp:nvSpPr>
        <dsp:cNvPr id="0" name=""/>
        <dsp:cNvSpPr/>
      </dsp:nvSpPr>
      <dsp:spPr>
        <a:xfrm>
          <a:off x="773950" y="3350921"/>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100000"/>
            </a:lnSpc>
            <a:spcBef>
              <a:spcPct val="0"/>
            </a:spcBef>
            <a:spcAft>
              <a:spcPct val="35000"/>
            </a:spcAft>
            <a:buNone/>
          </a:pPr>
          <a:r>
            <a:rPr lang="en-US" sz="1600" kern="1200"/>
            <a:t>Configuration Module </a:t>
          </a:r>
        </a:p>
      </dsp:txBody>
      <dsp:txXfrm>
        <a:off x="773950" y="3350921"/>
        <a:ext cx="5343385" cy="670086"/>
      </dsp:txXfrm>
    </dsp:sp>
    <dsp:sp modelId="{35A37C3C-0161-4FBA-A1E7-78E60FD34B2A}">
      <dsp:nvSpPr>
        <dsp:cNvPr id="0" name=""/>
        <dsp:cNvSpPr/>
      </dsp:nvSpPr>
      <dsp:spPr>
        <a:xfrm>
          <a:off x="0" y="4188529"/>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FCAD34-3432-438C-B805-99D8745C702A}">
      <dsp:nvSpPr>
        <dsp:cNvPr id="0" name=""/>
        <dsp:cNvSpPr/>
      </dsp:nvSpPr>
      <dsp:spPr>
        <a:xfrm>
          <a:off x="202701" y="4339299"/>
          <a:ext cx="368547" cy="3685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CFEEDC-496A-4FE2-86AD-B9FB443C09A9}">
      <dsp:nvSpPr>
        <dsp:cNvPr id="0" name=""/>
        <dsp:cNvSpPr/>
      </dsp:nvSpPr>
      <dsp:spPr>
        <a:xfrm>
          <a:off x="773950" y="4188529"/>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100000"/>
            </a:lnSpc>
            <a:spcBef>
              <a:spcPct val="0"/>
            </a:spcBef>
            <a:spcAft>
              <a:spcPct val="35000"/>
            </a:spcAft>
            <a:buNone/>
          </a:pPr>
          <a:r>
            <a:rPr lang="en-US" sz="1600" kern="1200"/>
            <a:t>Settings</a:t>
          </a:r>
        </a:p>
      </dsp:txBody>
      <dsp:txXfrm>
        <a:off x="773950" y="4188529"/>
        <a:ext cx="5343385" cy="670086"/>
      </dsp:txXfrm>
    </dsp:sp>
    <dsp:sp modelId="{3F739AE3-DBB3-4ABA-801D-E3C8D13D919F}">
      <dsp:nvSpPr>
        <dsp:cNvPr id="0" name=""/>
        <dsp:cNvSpPr/>
      </dsp:nvSpPr>
      <dsp:spPr>
        <a:xfrm>
          <a:off x="0" y="5026138"/>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B27733-1260-44C4-BF7A-EE896D7FF487}">
      <dsp:nvSpPr>
        <dsp:cNvPr id="0" name=""/>
        <dsp:cNvSpPr/>
      </dsp:nvSpPr>
      <dsp:spPr>
        <a:xfrm>
          <a:off x="202701" y="5176907"/>
          <a:ext cx="368547" cy="36854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7B7375-52A8-4E4B-94DD-A09263263EF4}">
      <dsp:nvSpPr>
        <dsp:cNvPr id="0" name=""/>
        <dsp:cNvSpPr/>
      </dsp:nvSpPr>
      <dsp:spPr>
        <a:xfrm>
          <a:off x="773950" y="5026138"/>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100000"/>
            </a:lnSpc>
            <a:spcBef>
              <a:spcPct val="0"/>
            </a:spcBef>
            <a:spcAft>
              <a:spcPct val="35000"/>
            </a:spcAft>
            <a:buNone/>
          </a:pPr>
          <a:r>
            <a:rPr lang="en-US" sz="1600" kern="1200"/>
            <a:t>Accounting </a:t>
          </a:r>
        </a:p>
      </dsp:txBody>
      <dsp:txXfrm>
        <a:off x="773950" y="5026138"/>
        <a:ext cx="5343385" cy="67008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C3CCEB-2685-422C-A6B4-2044DF19BCAB}" type="datetimeFigureOut">
              <a:rPr lang="en-IN" smtClean="0"/>
              <a:t>13-06-2020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2D150-2BC3-4724-B521-C345A665F259}" type="slidenum">
              <a:rPr lang="en-IN" smtClean="0"/>
              <a:t>‹#›</a:t>
            </a:fld>
            <a:endParaRPr lang="en-IN"/>
          </a:p>
        </p:txBody>
      </p:sp>
    </p:spTree>
    <p:extLst>
      <p:ext uri="{BB962C8B-B14F-4D97-AF65-F5344CB8AC3E}">
        <p14:creationId xmlns:p14="http://schemas.microsoft.com/office/powerpoint/2010/main" val="2781394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imesofindia.indiatimes.com/life-style/health-fitness/health-news/Medical-negligence-70-of-deaths-are-a-result-of-miscommunication/articleshow/51235466.cm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business-standard.com/article/current-affairs/india-s-medical-error-deaths-nearly-5-mn-a-year-can-be-cut-by-50-expert-118102800193_1.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Industrial Training Report Submission as an College final year project .</a:t>
            </a:r>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1</a:t>
            </a:fld>
            <a:endParaRPr lang="en-IN"/>
          </a:p>
        </p:txBody>
      </p:sp>
    </p:spTree>
    <p:extLst>
      <p:ext uri="{BB962C8B-B14F-4D97-AF65-F5344CB8AC3E}">
        <p14:creationId xmlns:p14="http://schemas.microsoft.com/office/powerpoint/2010/main" val="2019213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Registration Submenu – </a:t>
            </a:r>
          </a:p>
          <a:p>
            <a:r>
              <a:rPr lang="en-IN" sz="1200" b="1" kern="1200" dirty="0">
                <a:solidFill>
                  <a:schemeClr val="tx1"/>
                </a:solidFill>
                <a:effectLst/>
                <a:latin typeface="+mn-lt"/>
                <a:ea typeface="+mn-ea"/>
                <a:cs typeface="+mn-cs"/>
              </a:rPr>
              <a:t>2.1. Patient Registration:</a:t>
            </a:r>
            <a:r>
              <a:rPr lang="en-IN" sz="1200" kern="1200" dirty="0">
                <a:solidFill>
                  <a:schemeClr val="tx1"/>
                </a:solidFill>
                <a:effectLst/>
                <a:latin typeface="+mn-lt"/>
                <a:ea typeface="+mn-ea"/>
                <a:cs typeface="+mn-cs"/>
              </a:rPr>
              <a:t> Used to register the new patient in the Hospital. </a:t>
            </a:r>
          </a:p>
          <a:p>
            <a:r>
              <a:rPr lang="en-IN" sz="1200" b="1" kern="1200" dirty="0">
                <a:solidFill>
                  <a:schemeClr val="tx1"/>
                </a:solidFill>
                <a:effectLst/>
                <a:latin typeface="+mn-lt"/>
                <a:ea typeface="+mn-ea"/>
                <a:cs typeface="+mn-cs"/>
              </a:rPr>
              <a:t>2.2 OPD Registration:</a:t>
            </a:r>
            <a:r>
              <a:rPr lang="en-IN" sz="1200" kern="1200" dirty="0">
                <a:solidFill>
                  <a:schemeClr val="tx1"/>
                </a:solidFill>
                <a:effectLst/>
                <a:latin typeface="+mn-lt"/>
                <a:ea typeface="+mn-ea"/>
                <a:cs typeface="+mn-cs"/>
              </a:rPr>
              <a:t> Used to register the OPD patient in the Hospital. </a:t>
            </a:r>
          </a:p>
          <a:p>
            <a:r>
              <a:rPr lang="en-IN" sz="1200" b="1" kern="1200" dirty="0">
                <a:solidFill>
                  <a:schemeClr val="tx1"/>
                </a:solidFill>
                <a:effectLst/>
                <a:latin typeface="+mn-lt"/>
                <a:ea typeface="+mn-ea"/>
                <a:cs typeface="+mn-cs"/>
              </a:rPr>
              <a:t>2.3 IPD Registration:</a:t>
            </a:r>
            <a:r>
              <a:rPr lang="en-IN" sz="1200" kern="1200" dirty="0">
                <a:solidFill>
                  <a:schemeClr val="tx1"/>
                </a:solidFill>
                <a:effectLst/>
                <a:latin typeface="+mn-lt"/>
                <a:ea typeface="+mn-ea"/>
                <a:cs typeface="+mn-cs"/>
              </a:rPr>
              <a:t> Used to register the IPD patient in the Hospital. </a:t>
            </a:r>
          </a:p>
          <a:p>
            <a:r>
              <a:rPr lang="en-IN" sz="1200" b="1" kern="1200" dirty="0">
                <a:solidFill>
                  <a:schemeClr val="tx1"/>
                </a:solidFill>
                <a:effectLst/>
                <a:latin typeface="+mn-lt"/>
                <a:ea typeface="+mn-ea"/>
                <a:cs typeface="+mn-cs"/>
              </a:rPr>
              <a:t>2.4. Test Receipt:</a:t>
            </a:r>
            <a:r>
              <a:rPr lang="en-IN" sz="1200" kern="1200" dirty="0">
                <a:solidFill>
                  <a:schemeClr val="tx1"/>
                </a:solidFill>
                <a:effectLst/>
                <a:latin typeface="+mn-lt"/>
                <a:ea typeface="+mn-ea"/>
                <a:cs typeface="+mn-cs"/>
              </a:rPr>
              <a:t> Used to generate the test receipt for the tests performed on a patient. </a:t>
            </a:r>
          </a:p>
          <a:p>
            <a:r>
              <a:rPr lang="en-IN" sz="1200" b="1" kern="1200" dirty="0">
                <a:solidFill>
                  <a:schemeClr val="tx1"/>
                </a:solidFill>
                <a:effectLst/>
                <a:latin typeface="+mn-lt"/>
                <a:ea typeface="+mn-ea"/>
                <a:cs typeface="+mn-cs"/>
              </a:rPr>
              <a:t>2.5. Procedure Receipt:</a:t>
            </a:r>
            <a:r>
              <a:rPr lang="en-IN" sz="1200" kern="1200" dirty="0">
                <a:solidFill>
                  <a:schemeClr val="tx1"/>
                </a:solidFill>
                <a:effectLst/>
                <a:latin typeface="+mn-lt"/>
                <a:ea typeface="+mn-ea"/>
                <a:cs typeface="+mn-cs"/>
              </a:rPr>
              <a:t> Used to generate the procedure receipt for the procedure performed on a patient.</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Reports Submenu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4.6.1 OPD report – </a:t>
            </a:r>
            <a:r>
              <a:rPr lang="en-IN" sz="1200" kern="1200" dirty="0">
                <a:solidFill>
                  <a:schemeClr val="tx1"/>
                </a:solidFill>
                <a:effectLst/>
                <a:latin typeface="+mn-lt"/>
                <a:ea typeface="+mn-ea"/>
                <a:cs typeface="+mn-cs"/>
              </a:rPr>
              <a:t>There is multiple reports regarding OPD which is listed below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4.6.2 Test Reports - </a:t>
            </a:r>
            <a:r>
              <a:rPr lang="en-IN" sz="1200" kern="1200" dirty="0">
                <a:solidFill>
                  <a:schemeClr val="tx1"/>
                </a:solidFill>
                <a:effectLst/>
                <a:latin typeface="+mn-lt"/>
                <a:ea typeface="+mn-ea"/>
                <a:cs typeface="+mn-cs"/>
              </a:rPr>
              <a:t>There is multiple reports regarding Test Procedure Performed in hospital, Test reports can also be filtered same as OPD Report, Doctor wise, Operator Wise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4.6.3 Procedure Reports - </a:t>
            </a:r>
            <a:r>
              <a:rPr lang="en-IN" sz="1200" kern="1200" dirty="0">
                <a:solidFill>
                  <a:schemeClr val="tx1"/>
                </a:solidFill>
                <a:effectLst/>
                <a:latin typeface="+mn-lt"/>
                <a:ea typeface="+mn-ea"/>
                <a:cs typeface="+mn-cs"/>
              </a:rPr>
              <a:t>There is multiple reports regarding Procedures Performed in hospital, Test reports can also be filtered same as OPD Report, Doctor wise, Operator Wise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4.6.4 Discount Report – </a:t>
            </a:r>
            <a:r>
              <a:rPr lang="en-IN" sz="1200" kern="1200" dirty="0">
                <a:solidFill>
                  <a:schemeClr val="tx1"/>
                </a:solidFill>
                <a:effectLst/>
                <a:latin typeface="+mn-lt"/>
                <a:ea typeface="+mn-ea"/>
                <a:cs typeface="+mn-cs"/>
              </a:rPr>
              <a:t>This Report contains all the Discount given at various places so to list all of it we introduced 3 reports in this</a:t>
            </a:r>
            <a:r>
              <a:rPr lang="en-IN" sz="1200" b="1"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4.6.5 Patient History – </a:t>
            </a:r>
            <a:r>
              <a:rPr lang="en-IN" sz="1200" kern="1200" dirty="0">
                <a:solidFill>
                  <a:schemeClr val="tx1"/>
                </a:solidFill>
                <a:effectLst/>
                <a:latin typeface="+mn-lt"/>
                <a:ea typeface="+mn-ea"/>
                <a:cs typeface="+mn-cs"/>
              </a:rPr>
              <a:t>This is used to show the history of Patients in hospital in a span of time.</a:t>
            </a:r>
          </a:p>
          <a:p>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13</a:t>
            </a:fld>
            <a:endParaRPr lang="en-IN"/>
          </a:p>
        </p:txBody>
      </p:sp>
    </p:spTree>
    <p:extLst>
      <p:ext uri="{BB962C8B-B14F-4D97-AF65-F5344CB8AC3E}">
        <p14:creationId xmlns:p14="http://schemas.microsoft.com/office/powerpoint/2010/main" val="2788012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Configure Module  - Used to configure Hospital according to its Requirement, This module is divided in many other sub modules that are being used for configuration of the software for that Hospital. This master module is containing the sub modules of Employee , Test Master , Room type, Room master , Bed Master , Service master. As in Employee master the Operator person of hospital can add the Employee to the Software. As any new employee join the hospital then the operator person can add that employee</a:t>
            </a:r>
            <a:r>
              <a:rPr lang="en-IN" dirty="0"/>
              <a:t> and configure that employee into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Setting module - </a:t>
            </a:r>
            <a:r>
              <a:rPr lang="en-IN" altLang="en-US" dirty="0"/>
              <a:t>This menu is used to setting the Licensing process of software. This menu provides the privilege to admin to backup database or other security.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1"/>
                </a:solidFill>
                <a:effectLst/>
                <a:latin typeface="+mn-lt"/>
                <a:ea typeface="+mn-ea"/>
                <a:cs typeface="+mn-cs"/>
              </a:rPr>
              <a:t>Accounting module – </a:t>
            </a:r>
            <a:r>
              <a:rPr lang="en-IN" sz="1200" kern="1200" dirty="0">
                <a:solidFill>
                  <a:schemeClr val="tx1"/>
                </a:solidFill>
                <a:effectLst/>
                <a:latin typeface="+mn-lt"/>
                <a:ea typeface="+mn-ea"/>
                <a:cs typeface="+mn-cs"/>
              </a:rPr>
              <a:t>Used to keep record of all hospital money 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14</a:t>
            </a:fld>
            <a:endParaRPr lang="en-IN"/>
          </a:p>
        </p:txBody>
      </p:sp>
    </p:spTree>
    <p:extLst>
      <p:ext uri="{BB962C8B-B14F-4D97-AF65-F5344CB8AC3E}">
        <p14:creationId xmlns:p14="http://schemas.microsoft.com/office/powerpoint/2010/main" val="3402603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16</a:t>
            </a:fld>
            <a:endParaRPr lang="en-IN"/>
          </a:p>
        </p:txBody>
      </p:sp>
    </p:spTree>
    <p:extLst>
      <p:ext uri="{BB962C8B-B14F-4D97-AF65-F5344CB8AC3E}">
        <p14:creationId xmlns:p14="http://schemas.microsoft.com/office/powerpoint/2010/main" val="264302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17</a:t>
            </a:fld>
            <a:endParaRPr lang="en-IN"/>
          </a:p>
        </p:txBody>
      </p:sp>
    </p:spTree>
    <p:extLst>
      <p:ext uri="{BB962C8B-B14F-4D97-AF65-F5344CB8AC3E}">
        <p14:creationId xmlns:p14="http://schemas.microsoft.com/office/powerpoint/2010/main" val="2852625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18</a:t>
            </a:fld>
            <a:endParaRPr lang="en-IN"/>
          </a:p>
        </p:txBody>
      </p:sp>
    </p:spTree>
    <p:extLst>
      <p:ext uri="{BB962C8B-B14F-4D97-AF65-F5344CB8AC3E}">
        <p14:creationId xmlns:p14="http://schemas.microsoft.com/office/powerpoint/2010/main" val="1140933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19</a:t>
            </a:fld>
            <a:endParaRPr lang="en-IN"/>
          </a:p>
        </p:txBody>
      </p:sp>
    </p:spTree>
    <p:extLst>
      <p:ext uri="{BB962C8B-B14F-4D97-AF65-F5344CB8AC3E}">
        <p14:creationId xmlns:p14="http://schemas.microsoft.com/office/powerpoint/2010/main" val="1532820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Mathura based IT company usually deals in IT services .</a:t>
            </a:r>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3</a:t>
            </a:fld>
            <a:endParaRPr lang="en-IN"/>
          </a:p>
        </p:txBody>
      </p:sp>
    </p:spTree>
    <p:extLst>
      <p:ext uri="{BB962C8B-B14F-4D97-AF65-F5344CB8AC3E}">
        <p14:creationId xmlns:p14="http://schemas.microsoft.com/office/powerpoint/2010/main" val="215879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Report has been published in Times of India and other prime news paper of India . </a:t>
            </a:r>
          </a:p>
          <a:p>
            <a:r>
              <a:rPr lang="en-US" dirty="0"/>
              <a:t>As we can see this data is very alarming, we can develop solution to handle few of the cases .</a:t>
            </a:r>
          </a:p>
          <a:p>
            <a:endParaRPr lang="en-US" dirty="0"/>
          </a:p>
          <a:p>
            <a:pPr marL="228600" indent="-228600">
              <a:buAutoNum type="arabicPeriod"/>
            </a:pPr>
            <a:r>
              <a:rPr lang="en-IN" dirty="0">
                <a:hlinkClick r:id="rId3"/>
              </a:rPr>
              <a:t>https://timesofindia.indiatimes.com/life-style/health-fitness/health-news/Medical-negligence-70-of-deaths-are-a-result-of-miscommunication/articleshow/51235466.cms</a:t>
            </a:r>
            <a:r>
              <a:rPr lang="en-US" dirty="0"/>
              <a:t>  </a:t>
            </a:r>
          </a:p>
          <a:p>
            <a:pPr marL="228600" indent="-228600">
              <a:buAutoNum type="arabicPeriod"/>
            </a:pPr>
            <a:r>
              <a:rPr lang="en-IN" dirty="0">
                <a:hlinkClick r:id="rId4"/>
              </a:rPr>
              <a:t>https://www.business-standard.com/article/current-affairs/india-s-medical-error-deaths-nearly-5-mn-a-year-can-be-cut-by-50-expert-118102800193_1.html</a:t>
            </a:r>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5</a:t>
            </a:fld>
            <a:endParaRPr lang="en-IN"/>
          </a:p>
        </p:txBody>
      </p:sp>
    </p:spTree>
    <p:extLst>
      <p:ext uri="{BB962C8B-B14F-4D97-AF65-F5344CB8AC3E}">
        <p14:creationId xmlns:p14="http://schemas.microsoft.com/office/powerpoint/2010/main" val="1567239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Medi pulse is a Window Based Application which is built by keeping in mind all the problems that a hospital faces on daily basis </a:t>
            </a:r>
          </a:p>
          <a:p>
            <a:r>
              <a:rPr lang="en-IN" dirty="0"/>
              <a:t>We started this project in Feb. of 2020 and build some key functionalities because it have vast scope and we have very limited time , so we prepared a roadmap to add more feature in the upcoming Releases .</a:t>
            </a:r>
          </a:p>
        </p:txBody>
      </p:sp>
      <p:sp>
        <p:nvSpPr>
          <p:cNvPr id="4" name="Slide Number Placeholder 3"/>
          <p:cNvSpPr>
            <a:spLocks noGrp="1"/>
          </p:cNvSpPr>
          <p:nvPr>
            <p:ph type="sldNum" sz="quarter" idx="5"/>
          </p:nvPr>
        </p:nvSpPr>
        <p:spPr/>
        <p:txBody>
          <a:bodyPr/>
          <a:lstStyle/>
          <a:p>
            <a:fld id="{56D2D150-2BC3-4724-B521-C345A665F259}" type="slidenum">
              <a:rPr lang="en-IN" smtClean="0"/>
              <a:t>6</a:t>
            </a:fld>
            <a:endParaRPr lang="en-IN"/>
          </a:p>
        </p:txBody>
      </p:sp>
    </p:spTree>
    <p:extLst>
      <p:ext uri="{BB962C8B-B14F-4D97-AF65-F5344CB8AC3E}">
        <p14:creationId xmlns:p14="http://schemas.microsoft.com/office/powerpoint/2010/main" val="193315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spent a lot of time over deciding what and how we should move forward in development process , so we followed Agile for our SDLC </a:t>
            </a:r>
          </a:p>
        </p:txBody>
      </p:sp>
      <p:sp>
        <p:nvSpPr>
          <p:cNvPr id="4" name="Slide Number Placeholder 3"/>
          <p:cNvSpPr>
            <a:spLocks noGrp="1"/>
          </p:cNvSpPr>
          <p:nvPr>
            <p:ph type="sldNum" sz="quarter" idx="5"/>
          </p:nvPr>
        </p:nvSpPr>
        <p:spPr/>
        <p:txBody>
          <a:bodyPr/>
          <a:lstStyle/>
          <a:p>
            <a:fld id="{56D2D150-2BC3-4724-B521-C345A665F259}" type="slidenum">
              <a:rPr lang="en-IN" smtClean="0"/>
              <a:t>7</a:t>
            </a:fld>
            <a:endParaRPr lang="en-IN"/>
          </a:p>
        </p:txBody>
      </p:sp>
    </p:spTree>
    <p:extLst>
      <p:ext uri="{BB962C8B-B14F-4D97-AF65-F5344CB8AC3E}">
        <p14:creationId xmlns:p14="http://schemas.microsoft.com/office/powerpoint/2010/main" val="1132612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8</a:t>
            </a:fld>
            <a:endParaRPr lang="en-IN"/>
          </a:p>
        </p:txBody>
      </p:sp>
    </p:spTree>
    <p:extLst>
      <p:ext uri="{BB962C8B-B14F-4D97-AF65-F5344CB8AC3E}">
        <p14:creationId xmlns:p14="http://schemas.microsoft.com/office/powerpoint/2010/main" val="197377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Implemented User flows Conclude the Generalised Requirement that we have gathered from multiple Hospital clients , so we have decided to implement these workflows in our software 1</a:t>
            </a:r>
            <a:r>
              <a:rPr lang="en-IN" baseline="30000" dirty="0"/>
              <a:t>st</a:t>
            </a:r>
            <a:r>
              <a:rPr lang="en-IN" dirty="0"/>
              <a:t> release .  </a:t>
            </a:r>
          </a:p>
        </p:txBody>
      </p:sp>
      <p:sp>
        <p:nvSpPr>
          <p:cNvPr id="4" name="Slide Number Placeholder 3"/>
          <p:cNvSpPr>
            <a:spLocks noGrp="1"/>
          </p:cNvSpPr>
          <p:nvPr>
            <p:ph type="sldNum" sz="quarter" idx="5"/>
          </p:nvPr>
        </p:nvSpPr>
        <p:spPr/>
        <p:txBody>
          <a:bodyPr/>
          <a:lstStyle/>
          <a:p>
            <a:fld id="{56D2D150-2BC3-4724-B521-C345A665F259}" type="slidenum">
              <a:rPr lang="en-IN" smtClean="0"/>
              <a:t>10</a:t>
            </a:fld>
            <a:endParaRPr lang="en-IN"/>
          </a:p>
        </p:txBody>
      </p:sp>
    </p:spTree>
    <p:extLst>
      <p:ext uri="{BB962C8B-B14F-4D97-AF65-F5344CB8AC3E}">
        <p14:creationId xmlns:p14="http://schemas.microsoft.com/office/powerpoint/2010/main" val="331603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11</a:t>
            </a:fld>
            <a:endParaRPr lang="en-IN"/>
          </a:p>
        </p:txBody>
      </p:sp>
    </p:spTree>
    <p:extLst>
      <p:ext uri="{BB962C8B-B14F-4D97-AF65-F5344CB8AC3E}">
        <p14:creationId xmlns:p14="http://schemas.microsoft.com/office/powerpoint/2010/main" val="3293892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Master Module -- This module is used to Configure the software according to Hospital. This module is divided in many other sub modules that are being used for configuration of the software for that Hospital. This master module is containing the sub modules of Employee , Test Master , Room type, Room master , Bed Master , Service master. As in Employee master the Operator person of hospital can add the Employee to the Software. As any new employee join the hospital then the operator person can add that employee</a:t>
            </a:r>
            <a:r>
              <a:rPr lang="en-IN" dirty="0"/>
              <a:t> and configure that employee into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Registration Module - </a:t>
            </a:r>
            <a:r>
              <a:rPr lang="en-IN" altLang="en-US" dirty="0"/>
              <a:t>This module is used to do the registration of the OPD Patients or IPD patients. In this menu the registration is done. As new patient in OPD or IPD is </a:t>
            </a:r>
            <a:r>
              <a:rPr lang="en-IN" altLang="en-US" dirty="0" err="1"/>
              <a:t>appered</a:t>
            </a:r>
            <a:r>
              <a:rPr lang="en-IN" altLang="en-US" dirty="0"/>
              <a:t> , then to keep the record of that patient in the hospital , this menu is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dirty="0"/>
              <a:t>Queue Process - </a:t>
            </a:r>
            <a:r>
              <a:rPr lang="en-US" dirty="0"/>
              <a:t>This module is used to maintain the queue of patients outside of the doctor cabin. and to show the list of patients for a doctor in a 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dirty="0"/>
              <a:t>Reports Module - This menu is used to generate the reports in our software. This menu provide the utility to print the OPD collection of a period of time , or Test collection of a period of time. Using this menu the Operator person of hospital can print the different reports.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56D2D150-2BC3-4724-B521-C345A665F259}" type="slidenum">
              <a:rPr lang="en-IN" smtClean="0"/>
              <a:t>12</a:t>
            </a:fld>
            <a:endParaRPr lang="en-IN"/>
          </a:p>
        </p:txBody>
      </p:sp>
    </p:spTree>
    <p:extLst>
      <p:ext uri="{BB962C8B-B14F-4D97-AF65-F5344CB8AC3E}">
        <p14:creationId xmlns:p14="http://schemas.microsoft.com/office/powerpoint/2010/main" val="3178995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620B41-3544-4B94-ABB4-A75FCFE4558C}" type="datetime1">
              <a:rPr lang="en-US" smtClean="0"/>
              <a:t>6/13/2020</a:t>
            </a:fld>
            <a:endParaRPr lang="en-US" dirty="0"/>
          </a:p>
        </p:txBody>
      </p:sp>
      <p:sp>
        <p:nvSpPr>
          <p:cNvPr id="5" name="Footer Placeholder 4"/>
          <p:cNvSpPr>
            <a:spLocks noGrp="1"/>
          </p:cNvSpPr>
          <p:nvPr>
            <p:ph type="ftr" sz="quarter" idx="11"/>
          </p:nvPr>
        </p:nvSpPr>
        <p:spPr/>
        <p:txBody>
          <a:bodyPr/>
          <a:lstStyle/>
          <a:p>
            <a:r>
              <a:rPr lang="en-US"/>
              <a:t>Department of CEA, GLA University, Mathura</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621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1F4165-8E81-45DF-8CD6-45520364FA0E}" type="datetime1">
              <a:rPr lang="en-US" smtClean="0"/>
              <a:t>6/13/2020</a:t>
            </a:fld>
            <a:endParaRPr lang="en-US"/>
          </a:p>
        </p:txBody>
      </p:sp>
      <p:sp>
        <p:nvSpPr>
          <p:cNvPr id="5" name="Footer Placeholder 4"/>
          <p:cNvSpPr>
            <a:spLocks noGrp="1"/>
          </p:cNvSpPr>
          <p:nvPr>
            <p:ph type="ftr" sz="quarter" idx="11"/>
          </p:nvPr>
        </p:nvSpPr>
        <p:spPr/>
        <p:txBody>
          <a:bodyPr/>
          <a:lstStyle/>
          <a:p>
            <a:r>
              <a:rPr lang="en-US"/>
              <a:t>Department of CEA, GLA University, Mathura</a:t>
            </a:r>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01497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709420-D710-42E7-A105-45770AC39E24}" type="datetime1">
              <a:rPr lang="en-US" smtClean="0"/>
              <a:t>6/13/2020</a:t>
            </a:fld>
            <a:endParaRPr lang="en-US"/>
          </a:p>
        </p:txBody>
      </p:sp>
      <p:sp>
        <p:nvSpPr>
          <p:cNvPr id="5" name="Footer Placeholder 4"/>
          <p:cNvSpPr>
            <a:spLocks noGrp="1"/>
          </p:cNvSpPr>
          <p:nvPr>
            <p:ph type="ftr" sz="quarter" idx="11"/>
          </p:nvPr>
        </p:nvSpPr>
        <p:spPr/>
        <p:txBody>
          <a:bodyPr/>
          <a:lstStyle/>
          <a:p>
            <a:r>
              <a:rPr lang="en-US"/>
              <a:t>Department of CEA, GLA University, Mathura</a:t>
            </a:r>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8303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 2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a:p>
        </p:txBody>
      </p:sp>
      <p:sp>
        <p:nvSpPr>
          <p:cNvPr id="8" name="Content Placeholder 2"/>
          <p:cNvSpPr>
            <a:spLocks noGrp="1"/>
          </p:cNvSpPr>
          <p:nvPr>
            <p:ph idx="1"/>
          </p:nvPr>
        </p:nvSpPr>
        <p:spPr>
          <a:xfrm>
            <a:off x="401216" y="1763497"/>
            <a:ext cx="5617030" cy="4236097"/>
          </a:xfrm>
        </p:spPr>
        <p:txBody>
          <a:bodyPr>
            <a:normAutofit/>
          </a:bodyPr>
          <a:lstStyle>
            <a:lvl1pPr>
              <a:lnSpc>
                <a:spcPct val="150000"/>
              </a:lnSpc>
              <a:defRPr sz="1600">
                <a:solidFill>
                  <a:schemeClr val="accent1"/>
                </a:solidFill>
              </a:defRPr>
            </a:lvl1pPr>
            <a:lvl2pPr>
              <a:lnSpc>
                <a:spcPct val="150000"/>
              </a:lnSpc>
              <a:defRPr sz="1600">
                <a:solidFill>
                  <a:schemeClr val="accent1"/>
                </a:solidFill>
              </a:defRPr>
            </a:lvl2pPr>
            <a:lvl3pPr>
              <a:lnSpc>
                <a:spcPct val="150000"/>
              </a:lnSpc>
              <a:defRPr sz="1600">
                <a:solidFill>
                  <a:schemeClr val="accent1"/>
                </a:solidFill>
              </a:defRPr>
            </a:lvl3pPr>
            <a:lvl4pPr>
              <a:lnSpc>
                <a:spcPct val="150000"/>
              </a:lnSpc>
              <a:defRPr sz="1600">
                <a:solidFill>
                  <a:schemeClr val="accent1"/>
                </a:solidFill>
              </a:defRPr>
            </a:lvl4pPr>
            <a:lvl5pPr>
              <a:lnSpc>
                <a:spcPct val="150000"/>
              </a:lnSpc>
              <a:defRPr sz="16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0"/>
          </p:nvPr>
        </p:nvSpPr>
        <p:spPr>
          <a:xfrm>
            <a:off x="6204856" y="1763497"/>
            <a:ext cx="5617030" cy="4236097"/>
          </a:xfrm>
        </p:spPr>
        <p:txBody>
          <a:bodyPr>
            <a:normAutofit/>
          </a:bodyPr>
          <a:lstStyle>
            <a:lvl1pPr>
              <a:lnSpc>
                <a:spcPct val="150000"/>
              </a:lnSpc>
              <a:defRPr sz="1600">
                <a:solidFill>
                  <a:schemeClr val="accent1"/>
                </a:solidFill>
              </a:defRPr>
            </a:lvl1pPr>
            <a:lvl2pPr>
              <a:lnSpc>
                <a:spcPct val="150000"/>
              </a:lnSpc>
              <a:defRPr sz="1600">
                <a:solidFill>
                  <a:schemeClr val="accent1"/>
                </a:solidFill>
              </a:defRPr>
            </a:lvl2pPr>
            <a:lvl3pPr>
              <a:lnSpc>
                <a:spcPct val="150000"/>
              </a:lnSpc>
              <a:defRPr sz="1600">
                <a:solidFill>
                  <a:schemeClr val="accent1"/>
                </a:solidFill>
              </a:defRPr>
            </a:lvl3pPr>
            <a:lvl4pPr>
              <a:lnSpc>
                <a:spcPct val="150000"/>
              </a:lnSpc>
              <a:defRPr sz="1600">
                <a:solidFill>
                  <a:schemeClr val="accent1"/>
                </a:solidFill>
              </a:defRPr>
            </a:lvl4pPr>
            <a:lvl5pPr>
              <a:lnSpc>
                <a:spcPct val="150000"/>
              </a:lnSpc>
              <a:defRPr sz="16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accent1"/>
                </a:solidFill>
              </a:defRPr>
            </a:lvl1pPr>
          </a:lstStyle>
          <a:p>
            <a:fld id="{6D22F896-40B5-4ADD-8801-0D06FADFA095}" type="slidenum">
              <a:rPr lang="en-US" smtClean="0"/>
              <a:pPr/>
              <a:t>‹#›</a:t>
            </a:fld>
            <a:endParaRPr lang="en-US" dirty="0"/>
          </a:p>
        </p:txBody>
      </p:sp>
      <p:sp>
        <p:nvSpPr>
          <p:cNvPr id="6"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266999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hart + Right Line (Title + List)">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8261404" y="467634"/>
            <a:ext cx="3383280" cy="1118567"/>
          </a:xfrm>
        </p:spPr>
        <p:txBody>
          <a:bodyPr anchor="b">
            <a:noAutofit/>
          </a:bodyPr>
          <a:lstStyle>
            <a:lvl1pPr>
              <a:lnSpc>
                <a:spcPct val="85000"/>
              </a:lnSpc>
              <a:defRPr sz="4000">
                <a:solidFill>
                  <a:schemeClr val="accent4"/>
                </a:solidFill>
              </a:defRPr>
            </a:lvl1pPr>
          </a:lstStyle>
          <a:p>
            <a:r>
              <a:rPr lang="en-US"/>
              <a:t>Click to edit Master title style</a:t>
            </a:r>
            <a:endParaRPr lang="en-US" dirty="0"/>
          </a:p>
        </p:txBody>
      </p:sp>
      <p:sp>
        <p:nvSpPr>
          <p:cNvPr id="3" name="Content Placeholder 2"/>
          <p:cNvSpPr>
            <a:spLocks noGrp="1"/>
          </p:cNvSpPr>
          <p:nvPr>
            <p:ph idx="1"/>
          </p:nvPr>
        </p:nvSpPr>
        <p:spPr>
          <a:xfrm>
            <a:off x="401217" y="419877"/>
            <a:ext cx="7044612" cy="54677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275982" y="1660849"/>
            <a:ext cx="3398520" cy="4777273"/>
          </a:xfrm>
        </p:spPr>
        <p:txBody>
          <a:bodyPr>
            <a:normAutofit/>
          </a:bodyPr>
          <a:lstStyle>
            <a:lvl1pPr marL="342900" marR="0" indent="-342900" algn="l" defTabSz="914400" rtl="0" eaLnBrk="1" fontAlgn="auto" latinLnBrk="0" hangingPunct="1">
              <a:lnSpc>
                <a:spcPct val="150000"/>
              </a:lnSpc>
              <a:spcBef>
                <a:spcPts val="1200"/>
              </a:spcBef>
              <a:spcAft>
                <a:spcPts val="0"/>
              </a:spcAft>
              <a:buClrTx/>
              <a:buSzTx/>
              <a:buFontTx/>
              <a:buBlip>
                <a:blip r:embed="rId2"/>
              </a:buBlip>
              <a:tabLst/>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tabLst/>
              <a:defRPr/>
            </a:pPr>
            <a:r>
              <a:rPr lang="hu-HU" dirty="0"/>
              <a:t> </a:t>
            </a:r>
            <a:r>
              <a:rPr lang="en-US" dirty="0"/>
              <a:t>Click to edit Master text styles</a:t>
            </a:r>
          </a:p>
        </p:txBody>
      </p:sp>
      <p:sp>
        <p:nvSpPr>
          <p:cNvPr id="7" name="Slide Number Placeholder 5"/>
          <p:cNvSpPr>
            <a:spLocks noGrp="1"/>
          </p:cNvSpPr>
          <p:nvPr>
            <p:ph type="sldNum" sz="quarter" idx="4"/>
          </p:nvPr>
        </p:nvSpPr>
        <p:spPr>
          <a:xfrm>
            <a:off x="11112756" y="6324700"/>
            <a:ext cx="892629" cy="457471"/>
          </a:xfrm>
          <a:prstGeom prst="rect">
            <a:avLst/>
          </a:prstGeom>
        </p:spPr>
        <p:txBody>
          <a:bodyPr anchor="ctr"/>
          <a:lstStyle>
            <a:lvl1pPr algn="r">
              <a:defRPr sz="1800">
                <a:solidFill>
                  <a:schemeClr val="bg1"/>
                </a:solidFill>
              </a:defRPr>
            </a:lvl1pPr>
          </a:lstStyle>
          <a:p>
            <a:fld id="{6D22F896-40B5-4ADD-8801-0D06FADFA095}" type="slidenum">
              <a:rPr lang="en-US" smtClean="0"/>
              <a:pPr/>
              <a:t>‹#›</a:t>
            </a:fld>
            <a:endParaRPr lang="en-US" dirty="0"/>
          </a:p>
        </p:txBody>
      </p:sp>
      <p:sp>
        <p:nvSpPr>
          <p:cNvPr id="8" name="Picture Placeholder 4"/>
          <p:cNvSpPr>
            <a:spLocks noGrp="1"/>
          </p:cNvSpPr>
          <p:nvPr>
            <p:ph type="pic" sz="quarter" idx="29" hasCustomPrompt="1"/>
          </p:nvPr>
        </p:nvSpPr>
        <p:spPr>
          <a:xfrm>
            <a:off x="401217" y="6140561"/>
            <a:ext cx="1604866" cy="353545"/>
          </a:xfrm>
          <a:prstGeom prst="flowChartProcess">
            <a:avLst/>
          </a:prstGeom>
          <a:noFill/>
          <a:ln w="101600" cmpd="dbl">
            <a:noFill/>
            <a:prstDash val="solid"/>
          </a:ln>
        </p:spPr>
        <p:txBody>
          <a:bodyPr vert="horz" wrap="none" numCol="1" spcCol="36000">
            <a:noAutofit/>
          </a:bodyPr>
          <a:lstStyle>
            <a:lvl1pPr marL="0" indent="0" algn="l">
              <a:lnSpc>
                <a:spcPct val="100000"/>
              </a:lnSpc>
              <a:spcBef>
                <a:spcPts val="0"/>
              </a:spcBef>
              <a:buNone/>
              <a:defRPr sz="1050" i="0" baseline="0">
                <a:solidFill>
                  <a:schemeClr val="tx2"/>
                </a:solidFill>
              </a:defRPr>
            </a:lvl1pPr>
          </a:lstStyle>
          <a:p>
            <a:r>
              <a:rPr lang="en-US" dirty="0"/>
              <a:t>CLICK ICON TO ADD SMALL LOGO (Logo size: 200X40px and preferably be transparent background PNG)</a:t>
            </a:r>
          </a:p>
        </p:txBody>
      </p:sp>
    </p:spTree>
    <p:extLst>
      <p:ext uri="{BB962C8B-B14F-4D97-AF65-F5344CB8AC3E}">
        <p14:creationId xmlns:p14="http://schemas.microsoft.com/office/powerpoint/2010/main" val="386254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62A331-EED7-4AA7-BC65-AB2F5094A82B}" type="datetime1">
              <a:rPr lang="en-US" smtClean="0"/>
              <a:t>6/13/2020</a:t>
            </a:fld>
            <a:endParaRPr lang="en-US" dirty="0"/>
          </a:p>
        </p:txBody>
      </p:sp>
      <p:sp>
        <p:nvSpPr>
          <p:cNvPr id="5" name="Footer Placeholder 4"/>
          <p:cNvSpPr>
            <a:spLocks noGrp="1"/>
          </p:cNvSpPr>
          <p:nvPr>
            <p:ph type="ftr" sz="quarter" idx="11"/>
          </p:nvPr>
        </p:nvSpPr>
        <p:spPr/>
        <p:txBody>
          <a:bodyPr/>
          <a:lstStyle/>
          <a:p>
            <a:r>
              <a:rPr lang="en-US"/>
              <a:t>Department of CEA, GLA University, Mathura</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6693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E7FF1-22BD-4BEF-875B-8CA81A303823}" type="datetime1">
              <a:rPr lang="en-US" smtClean="0"/>
              <a:t>6/13/2020</a:t>
            </a:fld>
            <a:endParaRPr lang="en-US"/>
          </a:p>
        </p:txBody>
      </p:sp>
      <p:sp>
        <p:nvSpPr>
          <p:cNvPr id="5" name="Footer Placeholder 4"/>
          <p:cNvSpPr>
            <a:spLocks noGrp="1"/>
          </p:cNvSpPr>
          <p:nvPr>
            <p:ph type="ftr" sz="quarter" idx="11"/>
          </p:nvPr>
        </p:nvSpPr>
        <p:spPr/>
        <p:txBody>
          <a:bodyPr/>
          <a:lstStyle/>
          <a:p>
            <a:r>
              <a:rPr lang="en-US"/>
              <a:t>Department of CEA, GLA University, Mathura</a:t>
            </a:r>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41317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D828A0-C88B-457B-A249-5C0341D2C3F0}" type="datetime1">
              <a:rPr lang="en-US" smtClean="0"/>
              <a:t>6/13/2020</a:t>
            </a:fld>
            <a:endParaRPr lang="en-US"/>
          </a:p>
        </p:txBody>
      </p:sp>
      <p:sp>
        <p:nvSpPr>
          <p:cNvPr id="6" name="Footer Placeholder 5"/>
          <p:cNvSpPr>
            <a:spLocks noGrp="1"/>
          </p:cNvSpPr>
          <p:nvPr>
            <p:ph type="ftr" sz="quarter" idx="11"/>
          </p:nvPr>
        </p:nvSpPr>
        <p:spPr/>
        <p:txBody>
          <a:bodyPr/>
          <a:lstStyle/>
          <a:p>
            <a:r>
              <a:rPr lang="en-US"/>
              <a:t>Department of CEA, GLA University, Mathura</a:t>
            </a:r>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35809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9F25F5-EE48-4D1C-8BBC-A1CBA8478A6F}" type="datetime1">
              <a:rPr lang="en-US" smtClean="0"/>
              <a:t>6/13/2020</a:t>
            </a:fld>
            <a:endParaRPr lang="en-US"/>
          </a:p>
        </p:txBody>
      </p:sp>
      <p:sp>
        <p:nvSpPr>
          <p:cNvPr id="8" name="Footer Placeholder 7"/>
          <p:cNvSpPr>
            <a:spLocks noGrp="1"/>
          </p:cNvSpPr>
          <p:nvPr>
            <p:ph type="ftr" sz="quarter" idx="11"/>
          </p:nvPr>
        </p:nvSpPr>
        <p:spPr/>
        <p:txBody>
          <a:bodyPr/>
          <a:lstStyle/>
          <a:p>
            <a:r>
              <a:rPr lang="en-US"/>
              <a:t>Department of CEA, GLA University, Mathura</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90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A4E6C-6EB3-4476-B116-C21339771AB2}" type="datetime1">
              <a:rPr lang="en-US" smtClean="0"/>
              <a:t>6/13/2020</a:t>
            </a:fld>
            <a:endParaRPr lang="en-US"/>
          </a:p>
        </p:txBody>
      </p:sp>
      <p:sp>
        <p:nvSpPr>
          <p:cNvPr id="4" name="Footer Placeholder 3"/>
          <p:cNvSpPr>
            <a:spLocks noGrp="1"/>
          </p:cNvSpPr>
          <p:nvPr>
            <p:ph type="ftr" sz="quarter" idx="11"/>
          </p:nvPr>
        </p:nvSpPr>
        <p:spPr/>
        <p:txBody>
          <a:bodyPr/>
          <a:lstStyle/>
          <a:p>
            <a:r>
              <a:rPr lang="en-US"/>
              <a:t>Department of CEA, GLA University, Mathura</a:t>
            </a:r>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4335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439A83-F405-4D23-A612-6C46C1AD34C3}" type="datetime1">
              <a:rPr lang="en-US" smtClean="0"/>
              <a:t>6/13/2020</a:t>
            </a:fld>
            <a:endParaRPr lang="en-US"/>
          </a:p>
        </p:txBody>
      </p:sp>
      <p:sp>
        <p:nvSpPr>
          <p:cNvPr id="3" name="Footer Placeholder 2"/>
          <p:cNvSpPr>
            <a:spLocks noGrp="1"/>
          </p:cNvSpPr>
          <p:nvPr>
            <p:ph type="ftr" sz="quarter" idx="11"/>
          </p:nvPr>
        </p:nvSpPr>
        <p:spPr/>
        <p:txBody>
          <a:bodyPr/>
          <a:lstStyle/>
          <a:p>
            <a:r>
              <a:rPr lang="en-US"/>
              <a:t>Department of CEA, GLA University, Mathura</a:t>
            </a:r>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767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51D37D-C482-4DA0-97CD-150ECD48C0DD}" type="datetime1">
              <a:rPr lang="en-US" smtClean="0"/>
              <a:t>6/13/2020</a:t>
            </a:fld>
            <a:endParaRPr lang="en-US"/>
          </a:p>
        </p:txBody>
      </p:sp>
      <p:sp>
        <p:nvSpPr>
          <p:cNvPr id="6" name="Footer Placeholder 5"/>
          <p:cNvSpPr>
            <a:spLocks noGrp="1"/>
          </p:cNvSpPr>
          <p:nvPr>
            <p:ph type="ftr" sz="quarter" idx="11"/>
          </p:nvPr>
        </p:nvSpPr>
        <p:spPr/>
        <p:txBody>
          <a:bodyPr/>
          <a:lstStyle/>
          <a:p>
            <a:r>
              <a:rPr lang="en-US"/>
              <a:t>Department of CEA, GLA University, Mathura</a:t>
            </a:r>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34658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DADFC1-2D4E-4B4C-92FE-04B1B65E9399}" type="datetime1">
              <a:rPr lang="en-US" smtClean="0"/>
              <a:t>6/13/2020</a:t>
            </a:fld>
            <a:endParaRPr lang="en-US"/>
          </a:p>
        </p:txBody>
      </p:sp>
      <p:sp>
        <p:nvSpPr>
          <p:cNvPr id="6" name="Footer Placeholder 5"/>
          <p:cNvSpPr>
            <a:spLocks noGrp="1"/>
          </p:cNvSpPr>
          <p:nvPr>
            <p:ph type="ftr" sz="quarter" idx="11"/>
          </p:nvPr>
        </p:nvSpPr>
        <p:spPr/>
        <p:txBody>
          <a:bodyPr/>
          <a:lstStyle/>
          <a:p>
            <a:r>
              <a:rPr lang="en-US"/>
              <a:t>Department of CEA, GLA University, Mathura</a:t>
            </a:r>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244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CA46A-531E-4B64-B9C8-312A34B308EE}" type="datetime1">
              <a:rPr lang="en-US" smtClean="0"/>
              <a:t>6/13/2020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CEA, GLA University, Mathura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71894479"/>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2.jp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9.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book, shirt, food&#10;&#10;Description automatically generated">
            <a:extLst>
              <a:ext uri="{FF2B5EF4-FFF2-40B4-BE49-F238E27FC236}">
                <a16:creationId xmlns:a16="http://schemas.microsoft.com/office/drawing/2014/main" id="{BC89D98E-EE22-42A7-857F-E355F28CE40C}"/>
              </a:ext>
            </a:extLst>
          </p:cNvPr>
          <p:cNvPicPr>
            <a:picLocks noChangeAspect="1"/>
          </p:cNvPicPr>
          <p:nvPr/>
        </p:nvPicPr>
        <p:blipFill rotWithShape="1">
          <a:blip r:embed="rId3"/>
          <a:srcRect t="4996" b="13444"/>
          <a:stretch/>
        </p:blipFill>
        <p:spPr>
          <a:xfrm>
            <a:off x="3523488" y="10"/>
            <a:ext cx="8668512" cy="6857990"/>
          </a:xfrm>
          <a:prstGeom prst="rect">
            <a:avLst/>
          </a:prstGeom>
        </p:spPr>
      </p:pic>
      <p:sp>
        <p:nvSpPr>
          <p:cNvPr id="11" name="Rectangle 1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7875D4C-5430-4577-879C-316E596A5F77}"/>
              </a:ext>
            </a:extLst>
          </p:cNvPr>
          <p:cNvSpPr txBox="1"/>
          <p:nvPr/>
        </p:nvSpPr>
        <p:spPr>
          <a:xfrm>
            <a:off x="477980" y="1122363"/>
            <a:ext cx="4508547"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dirty="0">
                <a:latin typeface="+mj-lt"/>
                <a:ea typeface="+mj-ea"/>
                <a:cs typeface="+mj-cs"/>
              </a:rPr>
              <a:t> 		</a:t>
            </a:r>
            <a:r>
              <a:rPr lang="en-US" sz="3000" b="1" dirty="0">
                <a:latin typeface="+mj-lt"/>
                <a:ea typeface="+mj-ea"/>
                <a:cs typeface="+mj-cs"/>
              </a:rPr>
              <a:t>A</a:t>
            </a:r>
            <a:br>
              <a:rPr lang="en-US" sz="3000" dirty="0">
                <a:latin typeface="+mj-lt"/>
                <a:ea typeface="+mj-ea"/>
                <a:cs typeface="+mj-cs"/>
              </a:rPr>
            </a:br>
            <a:r>
              <a:rPr lang="en-US" sz="3000" dirty="0">
                <a:latin typeface="+mj-lt"/>
                <a:ea typeface="+mj-ea"/>
                <a:cs typeface="+mj-cs"/>
              </a:rPr>
              <a:t> 	</a:t>
            </a:r>
            <a:r>
              <a:rPr lang="en-US" sz="3000" dirty="0"/>
              <a:t>Presentation </a:t>
            </a:r>
            <a:br>
              <a:rPr lang="en-US" sz="3000" dirty="0"/>
            </a:br>
            <a:r>
              <a:rPr lang="en-US" sz="3000" dirty="0"/>
              <a:t>                    on </a:t>
            </a:r>
          </a:p>
          <a:p>
            <a:pPr>
              <a:lnSpc>
                <a:spcPct val="90000"/>
              </a:lnSpc>
              <a:spcBef>
                <a:spcPct val="0"/>
              </a:spcBef>
              <a:spcAft>
                <a:spcPts val="600"/>
              </a:spcAft>
            </a:pPr>
            <a:r>
              <a:rPr lang="en-US" sz="3000" dirty="0"/>
              <a:t>      Industrial Training  </a:t>
            </a:r>
          </a:p>
          <a:p>
            <a:pPr>
              <a:lnSpc>
                <a:spcPct val="90000"/>
              </a:lnSpc>
              <a:spcBef>
                <a:spcPct val="0"/>
              </a:spcBef>
              <a:spcAft>
                <a:spcPts val="600"/>
              </a:spcAft>
            </a:pPr>
            <a:endParaRPr lang="en-US" sz="3000" dirty="0">
              <a:latin typeface="+mj-lt"/>
              <a:ea typeface="+mj-ea"/>
              <a:cs typeface="+mj-cs"/>
            </a:endParaRPr>
          </a:p>
        </p:txBody>
      </p:sp>
      <p:sp>
        <p:nvSpPr>
          <p:cNvPr id="12"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F2CFAD9-C597-4ED1-80D5-4D38604D8908}"/>
              </a:ext>
            </a:extLst>
          </p:cNvPr>
          <p:cNvSpPr>
            <a:spLocks noGrp="1"/>
          </p:cNvSpPr>
          <p:nvPr>
            <p:ph type="ftr" sz="quarter" idx="11"/>
          </p:nvPr>
        </p:nvSpPr>
        <p:spPr>
          <a:xfrm>
            <a:off x="949794" y="6420524"/>
            <a:ext cx="2809017" cy="365125"/>
          </a:xfrm>
        </p:spPr>
        <p:txBody>
          <a:bodyPr vert="horz" lIns="91440" tIns="45720" rIns="91440" bIns="45720" rtlCol="0" anchor="ctr">
            <a:normAutofit/>
          </a:bodyPr>
          <a:lstStyle/>
          <a:p>
            <a:pPr algn="r">
              <a:spcAft>
                <a:spcPts val="600"/>
              </a:spcAft>
              <a:defRPr/>
            </a:pPr>
            <a:r>
              <a:rPr lang="en-US" sz="1100" kern="1200">
                <a:solidFill>
                  <a:schemeClr val="tx1">
                    <a:lumMod val="50000"/>
                    <a:lumOff val="50000"/>
                  </a:schemeClr>
                </a:solidFill>
                <a:latin typeface="Calibri" panose="020F0502020204030204"/>
                <a:ea typeface="+mn-ea"/>
                <a:cs typeface="+mn-cs"/>
              </a:rPr>
              <a:t>Department of CEA, GLA University, Mathura</a:t>
            </a:r>
          </a:p>
        </p:txBody>
      </p:sp>
      <p:sp>
        <p:nvSpPr>
          <p:cNvPr id="9" name="TextBox 8">
            <a:extLst>
              <a:ext uri="{FF2B5EF4-FFF2-40B4-BE49-F238E27FC236}">
                <a16:creationId xmlns:a16="http://schemas.microsoft.com/office/drawing/2014/main" id="{9818446F-46F5-4CB8-8449-3AF4138DB11B}"/>
              </a:ext>
            </a:extLst>
          </p:cNvPr>
          <p:cNvSpPr txBox="1"/>
          <p:nvPr/>
        </p:nvSpPr>
        <p:spPr>
          <a:xfrm>
            <a:off x="232893" y="5735637"/>
            <a:ext cx="4998720" cy="646331"/>
          </a:xfrm>
          <a:prstGeom prst="rect">
            <a:avLst/>
          </a:prstGeom>
          <a:noFill/>
        </p:spPr>
        <p:txBody>
          <a:bodyPr wrap="square" rtlCol="0">
            <a:spAutoFit/>
          </a:bodyPr>
          <a:lstStyle/>
          <a:p>
            <a:r>
              <a:rPr lang="en-US" dirty="0"/>
              <a:t>Submitted by                               Submitted to </a:t>
            </a:r>
            <a:br>
              <a:rPr lang="en-US" dirty="0"/>
            </a:br>
            <a:r>
              <a:rPr lang="en-US" dirty="0"/>
              <a:t>Ashish Chauhan		  Prof. Rakesh Galav</a:t>
            </a:r>
            <a:endParaRPr lang="en-IN" dirty="0"/>
          </a:p>
        </p:txBody>
      </p:sp>
    </p:spTree>
    <p:extLst>
      <p:ext uri="{BB962C8B-B14F-4D97-AF65-F5344CB8AC3E}">
        <p14:creationId xmlns:p14="http://schemas.microsoft.com/office/powerpoint/2010/main" val="254693119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7CF559-B865-41E6-A6F4-870277277606}"/>
              </a:ext>
            </a:extLst>
          </p:cNvPr>
          <p:cNvSpPr>
            <a:spLocks noGrp="1"/>
          </p:cNvSpPr>
          <p:nvPr>
            <p:ph type="title"/>
          </p:nvPr>
        </p:nvSpPr>
        <p:spPr>
          <a:xfrm>
            <a:off x="742950" y="742951"/>
            <a:ext cx="3476625" cy="4962524"/>
          </a:xfrm>
        </p:spPr>
        <p:txBody>
          <a:bodyPr vert="horz" lIns="91440" tIns="45720" rIns="91440" bIns="45720" rtlCol="0" anchor="ctr">
            <a:normAutofit/>
          </a:bodyPr>
          <a:lstStyle/>
          <a:p>
            <a:r>
              <a:rPr lang="en-US" sz="3600" kern="1200" dirty="0">
                <a:solidFill>
                  <a:srgbClr val="FFFFFF"/>
                </a:solidFill>
                <a:latin typeface="+mj-lt"/>
                <a:ea typeface="+mj-ea"/>
                <a:cs typeface="+mj-cs"/>
              </a:rPr>
              <a:t>Implemented User Flows</a:t>
            </a:r>
            <a:br>
              <a:rPr lang="en-US" sz="3600" kern="1200" dirty="0">
                <a:solidFill>
                  <a:srgbClr val="FFFFFF"/>
                </a:solidFill>
                <a:latin typeface="+mj-lt"/>
                <a:ea typeface="+mj-ea"/>
                <a:cs typeface="+mj-cs"/>
              </a:rPr>
            </a:b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A) Admin Flow</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B) Doctor Flow </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C) Staff Flow</a:t>
            </a:r>
          </a:p>
        </p:txBody>
      </p:sp>
      <p:sp>
        <p:nvSpPr>
          <p:cNvPr id="4" name="Footer Placeholder 3">
            <a:extLst>
              <a:ext uri="{FF2B5EF4-FFF2-40B4-BE49-F238E27FC236}">
                <a16:creationId xmlns:a16="http://schemas.microsoft.com/office/drawing/2014/main" id="{9C0F665F-C40B-42BC-A373-A73C3D0F5F32}"/>
              </a:ext>
            </a:extLst>
          </p:cNvPr>
          <p:cNvSpPr>
            <a:spLocks noGrp="1"/>
          </p:cNvSpPr>
          <p:nvPr>
            <p:ph type="ftr" sz="quarter" idx="11"/>
          </p:nvPr>
        </p:nvSpPr>
        <p:spPr>
          <a:xfrm>
            <a:off x="5144297" y="6423025"/>
            <a:ext cx="5618954"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Department of CEA, GLA University, Mathura</a:t>
            </a:r>
          </a:p>
        </p:txBody>
      </p:sp>
      <p:pic>
        <p:nvPicPr>
          <p:cNvPr id="6" name="Content Placeholder 5" descr="A close up of a device&#10;&#10;Description automatically generated">
            <a:extLst>
              <a:ext uri="{FF2B5EF4-FFF2-40B4-BE49-F238E27FC236}">
                <a16:creationId xmlns:a16="http://schemas.microsoft.com/office/drawing/2014/main" id="{4861145D-24D0-412E-8C2A-12C7A793C2E0}"/>
              </a:ext>
            </a:extLst>
          </p:cNvPr>
          <p:cNvPicPr>
            <a:picLocks noGrp="1" noChangeAspect="1"/>
          </p:cNvPicPr>
          <p:nvPr>
            <p:ph idx="1"/>
          </p:nvPr>
        </p:nvPicPr>
        <p:blipFill>
          <a:blip r:embed="rId3"/>
          <a:stretch>
            <a:fillRect/>
          </a:stretch>
        </p:blipFill>
        <p:spPr>
          <a:xfrm>
            <a:off x="4901184" y="593725"/>
            <a:ext cx="6953932" cy="1971675"/>
          </a:xfrm>
          <a:prstGeom prst="rect">
            <a:avLst/>
          </a:prstGeom>
        </p:spPr>
      </p:pic>
      <p:pic>
        <p:nvPicPr>
          <p:cNvPr id="8" name="Picture 7" descr="A close up of a device&#10;&#10;Description automatically generated">
            <a:extLst>
              <a:ext uri="{FF2B5EF4-FFF2-40B4-BE49-F238E27FC236}">
                <a16:creationId xmlns:a16="http://schemas.microsoft.com/office/drawing/2014/main" id="{1CFE69DD-0CD6-44CF-9774-7F58236A7299}"/>
              </a:ext>
            </a:extLst>
          </p:cNvPr>
          <p:cNvPicPr>
            <a:picLocks noChangeAspect="1"/>
          </p:cNvPicPr>
          <p:nvPr/>
        </p:nvPicPr>
        <p:blipFill>
          <a:blip r:embed="rId4"/>
          <a:stretch>
            <a:fillRect/>
          </a:stretch>
        </p:blipFill>
        <p:spPr>
          <a:xfrm>
            <a:off x="4901184" y="2647950"/>
            <a:ext cx="6953932" cy="1770063"/>
          </a:xfrm>
          <a:prstGeom prst="rect">
            <a:avLst/>
          </a:prstGeom>
        </p:spPr>
      </p:pic>
      <p:pic>
        <p:nvPicPr>
          <p:cNvPr id="10" name="Picture 9" descr="A close up of a device&#10;&#10;Description automatically generated">
            <a:extLst>
              <a:ext uri="{FF2B5EF4-FFF2-40B4-BE49-F238E27FC236}">
                <a16:creationId xmlns:a16="http://schemas.microsoft.com/office/drawing/2014/main" id="{7BB7DF88-5CEC-4536-9161-C58410E6DA0C}"/>
              </a:ext>
            </a:extLst>
          </p:cNvPr>
          <p:cNvPicPr>
            <a:picLocks noChangeAspect="1"/>
          </p:cNvPicPr>
          <p:nvPr/>
        </p:nvPicPr>
        <p:blipFill>
          <a:blip r:embed="rId5"/>
          <a:stretch>
            <a:fillRect/>
          </a:stretch>
        </p:blipFill>
        <p:spPr>
          <a:xfrm>
            <a:off x="4901184" y="4500563"/>
            <a:ext cx="6953932" cy="1770063"/>
          </a:xfrm>
          <a:prstGeom prst="rect">
            <a:avLst/>
          </a:prstGeom>
        </p:spPr>
      </p:pic>
    </p:spTree>
    <p:extLst>
      <p:ext uri="{BB962C8B-B14F-4D97-AF65-F5344CB8AC3E}">
        <p14:creationId xmlns:p14="http://schemas.microsoft.com/office/powerpoint/2010/main" val="25969961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6">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8">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43967-3C58-4465-887C-E3D8EA5E202D}"/>
              </a:ext>
            </a:extLst>
          </p:cNvPr>
          <p:cNvSpPr>
            <a:spLocks noGrp="1"/>
          </p:cNvSpPr>
          <p:nvPr>
            <p:ph type="title"/>
          </p:nvPr>
        </p:nvSpPr>
        <p:spPr>
          <a:xfrm>
            <a:off x="594360" y="1209086"/>
            <a:ext cx="3876848" cy="4064925"/>
          </a:xfrm>
        </p:spPr>
        <p:txBody>
          <a:bodyPr anchor="ctr">
            <a:normAutofit/>
          </a:bodyPr>
          <a:lstStyle/>
          <a:p>
            <a:r>
              <a:rPr lang="en-IN" sz="5000">
                <a:latin typeface="Times New Roman" panose="02020603050405020304" pitchFamily="18" charset="0"/>
                <a:cs typeface="Times New Roman" panose="02020603050405020304" pitchFamily="18" charset="0"/>
              </a:rPr>
              <a:t>  Modules</a:t>
            </a:r>
          </a:p>
        </p:txBody>
      </p:sp>
      <p:grpSp>
        <p:nvGrpSpPr>
          <p:cNvPr id="45" name="Group 20">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22"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8D86FCD-CC85-4194-B798-EA967A929219}"/>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solidFill>
                  <a:schemeClr val="bg1"/>
                </a:solidFill>
              </a:rPr>
              <a:t>Department of CEA, GLA University, Mathura</a:t>
            </a:r>
          </a:p>
        </p:txBody>
      </p:sp>
      <p:graphicFrame>
        <p:nvGraphicFramePr>
          <p:cNvPr id="12" name="Content Placeholder 2">
            <a:extLst>
              <a:ext uri="{FF2B5EF4-FFF2-40B4-BE49-F238E27FC236}">
                <a16:creationId xmlns:a16="http://schemas.microsoft.com/office/drawing/2014/main" id="{7D8E3974-F3EF-4E9C-A2A9-B1EF60EAABD5}"/>
              </a:ext>
            </a:extLst>
          </p:cNvPr>
          <p:cNvGraphicFramePr>
            <a:graphicFrameLocks noGrp="1"/>
          </p:cNvGraphicFramePr>
          <p:nvPr>
            <p:ph idx="1"/>
            <p:extLst>
              <p:ext uri="{D42A27DB-BD31-4B8C-83A1-F6EECF244321}">
                <p14:modId xmlns:p14="http://schemas.microsoft.com/office/powerpoint/2010/main" val="3152739441"/>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79085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979C-B71D-4FB0-B401-9E46509785A2}"/>
              </a:ext>
            </a:extLst>
          </p:cNvPr>
          <p:cNvSpPr>
            <a:spLocks noGrp="1"/>
          </p:cNvSpPr>
          <p:nvPr>
            <p:ph type="title"/>
          </p:nvPr>
        </p:nvSpPr>
        <p:spPr>
          <a:xfrm>
            <a:off x="838200" y="365126"/>
            <a:ext cx="5340605" cy="1146176"/>
          </a:xfrm>
        </p:spPr>
        <p:txBody>
          <a:bodyPr>
            <a:normAutofit/>
          </a:bodyPr>
          <a:lstStyle/>
          <a:p>
            <a:r>
              <a:rPr lang="en-IN">
                <a:latin typeface="Times New Roman" panose="02020603050405020304" pitchFamily="18" charset="0"/>
                <a:cs typeface="Times New Roman" panose="02020603050405020304" pitchFamily="18" charset="0"/>
              </a:rPr>
              <a:t>Details of Modules </a:t>
            </a:r>
          </a:p>
        </p:txBody>
      </p:sp>
      <p:sp>
        <p:nvSpPr>
          <p:cNvPr id="22" name="Freeform: Shape 11">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3">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5">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F9E8FC9-65A3-42BE-9BD4-32E31EBB05CC}"/>
              </a:ext>
            </a:extLst>
          </p:cNvPr>
          <p:cNvSpPr>
            <a:spLocks noGrp="1"/>
          </p:cNvSpPr>
          <p:nvPr>
            <p:ph idx="1"/>
          </p:nvPr>
        </p:nvSpPr>
        <p:spPr>
          <a:xfrm>
            <a:off x="838200" y="2173288"/>
            <a:ext cx="3603171" cy="3639684"/>
          </a:xfrm>
        </p:spPr>
        <p:txBody>
          <a:bodyPr anchor="ctr">
            <a:noAutofit/>
          </a:bodyPr>
          <a:lstStyle/>
          <a:p>
            <a:endParaRPr lang="en-IN" sz="1400" b="1" dirty="0"/>
          </a:p>
          <a:p>
            <a:endParaRPr lang="en-IN" sz="1400" b="1" dirty="0"/>
          </a:p>
          <a:p>
            <a:endParaRPr lang="en-IN" sz="1400" b="1" dirty="0"/>
          </a:p>
          <a:p>
            <a:endParaRPr lang="en-IN" sz="1400" b="1" dirty="0"/>
          </a:p>
          <a:p>
            <a:endParaRPr lang="en-IN" sz="1400" b="1" dirty="0"/>
          </a:p>
          <a:p>
            <a:endParaRPr lang="en-IN" sz="1400" b="1" dirty="0"/>
          </a:p>
          <a:p>
            <a:endParaRPr lang="en-IN" sz="1400" b="1" dirty="0"/>
          </a:p>
          <a:p>
            <a:r>
              <a:rPr lang="en-IN" sz="1400" b="1" dirty="0"/>
              <a:t>Masters:</a:t>
            </a:r>
            <a:r>
              <a:rPr lang="en-IN" sz="1400" dirty="0"/>
              <a:t> Master module is used to configure the software according to hospital , Most of them are one time configuration. </a:t>
            </a:r>
          </a:p>
          <a:p>
            <a:r>
              <a:rPr lang="en-IN" sz="1400" b="1" dirty="0"/>
              <a:t>Registration: </a:t>
            </a:r>
            <a:r>
              <a:rPr lang="en-IN" sz="1400" dirty="0"/>
              <a:t>Used for Registration of new Patient or OPD patient</a:t>
            </a:r>
          </a:p>
          <a:p>
            <a:r>
              <a:rPr lang="en-IN" sz="1400" b="1" dirty="0"/>
              <a:t>Queue Process: </a:t>
            </a:r>
            <a:r>
              <a:rPr lang="en-IN" sz="1400" dirty="0"/>
              <a:t>Module to maintain patient queue, each doctor can see his list of patient enrolled for a day as well as we can display information of upcoming patient on an external display.</a:t>
            </a:r>
          </a:p>
          <a:p>
            <a:r>
              <a:rPr lang="en-IN" sz="1400" b="1" dirty="0"/>
              <a:t>Reports: </a:t>
            </a:r>
            <a:r>
              <a:rPr lang="en-IN" sz="1400" dirty="0"/>
              <a:t>Module used to display multiple reports required by hospital, Reports are generated in PDF which can be printed </a:t>
            </a:r>
          </a:p>
          <a:p>
            <a:endParaRPr lang="en-IN" sz="1400" dirty="0"/>
          </a:p>
          <a:p>
            <a:endParaRPr lang="en-IN" sz="1400" dirty="0"/>
          </a:p>
          <a:p>
            <a:pPr marL="0" indent="0">
              <a:buNone/>
            </a:pPr>
            <a:endParaRPr lang="en-IN" sz="1400" dirty="0">
              <a:solidFill>
                <a:srgbClr val="FFFFFF"/>
              </a:solidFill>
              <a:latin typeface="Times New Roman" panose="02020603050405020304" pitchFamily="18" charset="0"/>
              <a:cs typeface="Times New Roman" panose="02020603050405020304" pitchFamily="18" charset="0"/>
            </a:endParaRPr>
          </a:p>
          <a:p>
            <a:endParaRPr lang="en-IN" sz="1400" dirty="0">
              <a:solidFill>
                <a:srgbClr val="FFFFFF"/>
              </a:solidFill>
              <a:latin typeface="Times New Roman" panose="02020603050405020304" pitchFamily="18" charset="0"/>
              <a:cs typeface="Times New Roman" panose="02020603050405020304" pitchFamily="18" charset="0"/>
            </a:endParaRPr>
          </a:p>
          <a:p>
            <a:endParaRPr lang="en-IN" sz="1400" dirty="0">
              <a:solidFill>
                <a:srgbClr val="FFFFFF"/>
              </a:solidFill>
              <a:latin typeface="Times New Roman" panose="02020603050405020304" pitchFamily="18" charset="0"/>
              <a:cs typeface="Times New Roman" panose="02020603050405020304" pitchFamily="18" charset="0"/>
            </a:endParaRPr>
          </a:p>
          <a:p>
            <a:endParaRPr lang="en-IN" sz="1400" dirty="0">
              <a:solidFill>
                <a:srgbClr val="FFFFFF"/>
              </a:solidFill>
              <a:latin typeface="Times New Roman" panose="02020603050405020304" pitchFamily="18" charset="0"/>
              <a:cs typeface="Times New Roman" panose="02020603050405020304" pitchFamily="18" charset="0"/>
            </a:endParaRPr>
          </a:p>
          <a:p>
            <a:endParaRPr lang="en-IN" sz="1400" dirty="0">
              <a:solidFill>
                <a:srgbClr val="FFFFFF"/>
              </a:solidFill>
              <a:latin typeface="Times New Roman" panose="02020603050405020304" pitchFamily="18" charset="0"/>
              <a:cs typeface="Times New Roman" panose="02020603050405020304" pitchFamily="18" charset="0"/>
            </a:endParaRPr>
          </a:p>
          <a:p>
            <a:pPr marL="0" indent="0">
              <a:buNone/>
            </a:pPr>
            <a:r>
              <a:rPr lang="en-IN" sz="1400" dirty="0">
                <a:solidFill>
                  <a:srgbClr val="FFFFFF"/>
                </a:solidFill>
                <a:latin typeface="Times New Roman" panose="02020603050405020304" pitchFamily="18" charset="0"/>
                <a:cs typeface="Times New Roman" panose="02020603050405020304" pitchFamily="18" charset="0"/>
              </a:rPr>
              <a:t> </a:t>
            </a:r>
          </a:p>
        </p:txBody>
      </p:sp>
      <p:pic>
        <p:nvPicPr>
          <p:cNvPr id="7" name="Picture 6" descr="A close up of a logo&#10;&#10;Description automatically generated">
            <a:extLst>
              <a:ext uri="{FF2B5EF4-FFF2-40B4-BE49-F238E27FC236}">
                <a16:creationId xmlns:a16="http://schemas.microsoft.com/office/drawing/2014/main" id="{2474BCA3-F71A-4692-B57E-9F364A2ABEBE}"/>
              </a:ext>
            </a:extLst>
          </p:cNvPr>
          <p:cNvPicPr>
            <a:picLocks noChangeAspect="1"/>
          </p:cNvPicPr>
          <p:nvPr/>
        </p:nvPicPr>
        <p:blipFill rotWithShape="1">
          <a:blip r:embed="rId3"/>
          <a:srcRect b="52000"/>
          <a:stretch/>
        </p:blipFill>
        <p:spPr>
          <a:xfrm>
            <a:off x="6183088" y="3182348"/>
            <a:ext cx="5170711" cy="1985552"/>
          </a:xfrm>
          <a:custGeom>
            <a:avLst/>
            <a:gdLst/>
            <a:ahLst/>
            <a:cxnLst/>
            <a:rect l="l" t="t" r="r" b="b"/>
            <a:pathLst>
              <a:path w="4636009" h="5032375">
                <a:moveTo>
                  <a:pt x="0" y="0"/>
                </a:moveTo>
                <a:lnTo>
                  <a:pt x="4636009" y="0"/>
                </a:lnTo>
                <a:lnTo>
                  <a:pt x="4636009" y="5032375"/>
                </a:lnTo>
                <a:lnTo>
                  <a:pt x="0" y="5032375"/>
                </a:lnTo>
                <a:close/>
              </a:path>
            </a:pathLst>
          </a:custGeom>
        </p:spPr>
      </p:pic>
      <p:sp>
        <p:nvSpPr>
          <p:cNvPr id="5" name="Footer Placeholder 4">
            <a:extLst>
              <a:ext uri="{FF2B5EF4-FFF2-40B4-BE49-F238E27FC236}">
                <a16:creationId xmlns:a16="http://schemas.microsoft.com/office/drawing/2014/main" id="{EFC140A2-2EAF-4E91-AEE5-09C6686CDF1D}"/>
              </a:ext>
            </a:extLst>
          </p:cNvPr>
          <p:cNvSpPr>
            <a:spLocks noGrp="1"/>
          </p:cNvSpPr>
          <p:nvPr>
            <p:ph type="ftr" sz="quarter" idx="11"/>
          </p:nvPr>
        </p:nvSpPr>
        <p:spPr>
          <a:xfrm>
            <a:off x="4293155" y="6356350"/>
            <a:ext cx="5928531" cy="365125"/>
          </a:xfrm>
        </p:spPr>
        <p:txBody>
          <a:bodyPr anchor="ctr">
            <a:normAutofit/>
          </a:bodyPr>
          <a:lstStyle/>
          <a:p>
            <a:pPr algn="l">
              <a:spcAft>
                <a:spcPts val="600"/>
              </a:spcAft>
            </a:pPr>
            <a:r>
              <a:rPr lang="en-US">
                <a:solidFill>
                  <a:schemeClr val="tx1">
                    <a:alpha val="80000"/>
                  </a:schemeClr>
                </a:solidFill>
              </a:rPr>
              <a:t>Department of CEA, GLA University, Mathura</a:t>
            </a:r>
          </a:p>
        </p:txBody>
      </p:sp>
    </p:spTree>
    <p:extLst>
      <p:ext uri="{BB962C8B-B14F-4D97-AF65-F5344CB8AC3E}">
        <p14:creationId xmlns:p14="http://schemas.microsoft.com/office/powerpoint/2010/main" val="6978199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22">
            <a:extLst>
              <a:ext uri="{FF2B5EF4-FFF2-40B4-BE49-F238E27FC236}">
                <a16:creationId xmlns:a16="http://schemas.microsoft.com/office/drawing/2014/main" id="{D9C4A1E0-B30B-4F81-873C-F77710333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Freeform: Shape 24">
            <a:extLst>
              <a:ext uri="{FF2B5EF4-FFF2-40B4-BE49-F238E27FC236}">
                <a16:creationId xmlns:a16="http://schemas.microsoft.com/office/drawing/2014/main" id="{2884BC28-8C65-4886-B01A-667342EB7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3"/>
            <a:ext cx="4572000" cy="3867912"/>
          </a:xfrm>
          <a:custGeom>
            <a:avLst/>
            <a:gdLst>
              <a:gd name="connsiteX0" fmla="*/ 0 w 4572000"/>
              <a:gd name="connsiteY0" fmla="*/ 0 h 3867912"/>
              <a:gd name="connsiteX1" fmla="*/ 4572000 w 4572000"/>
              <a:gd name="connsiteY1" fmla="*/ 0 h 3867912"/>
              <a:gd name="connsiteX2" fmla="*/ 4572000 w 4572000"/>
              <a:gd name="connsiteY2" fmla="*/ 3704966 h 3867912"/>
              <a:gd name="connsiteX3" fmla="*/ 4409054 w 4572000"/>
              <a:gd name="connsiteY3" fmla="*/ 3867912 h 3867912"/>
              <a:gd name="connsiteX4" fmla="*/ 162946 w 4572000"/>
              <a:gd name="connsiteY4" fmla="*/ 3867912 h 3867912"/>
              <a:gd name="connsiteX5" fmla="*/ 0 w 4572000"/>
              <a:gd name="connsiteY5" fmla="*/ 3704966 h 386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descr="A picture containing drawing&#10;&#10;Description automatically generated">
            <a:extLst>
              <a:ext uri="{FF2B5EF4-FFF2-40B4-BE49-F238E27FC236}">
                <a16:creationId xmlns:a16="http://schemas.microsoft.com/office/drawing/2014/main" id="{52AE2A49-CD56-41DD-B758-B8C1EC397638}"/>
              </a:ext>
            </a:extLst>
          </p:cNvPr>
          <p:cNvPicPr>
            <a:picLocks noChangeAspect="1"/>
          </p:cNvPicPr>
          <p:nvPr/>
        </p:nvPicPr>
        <p:blipFill>
          <a:blip r:embed="rId3"/>
          <a:stretch>
            <a:fillRect/>
          </a:stretch>
        </p:blipFill>
        <p:spPr>
          <a:xfrm>
            <a:off x="1024128" y="1475146"/>
            <a:ext cx="4328160" cy="1816694"/>
          </a:xfrm>
          <a:prstGeom prst="rect">
            <a:avLst/>
          </a:prstGeom>
        </p:spPr>
      </p:pic>
      <p:sp>
        <p:nvSpPr>
          <p:cNvPr id="24" name="Freeform: Shape 26">
            <a:extLst>
              <a:ext uri="{FF2B5EF4-FFF2-40B4-BE49-F238E27FC236}">
                <a16:creationId xmlns:a16="http://schemas.microsoft.com/office/drawing/2014/main" id="{0FC820FD-F8C0-4426-A38A-5B80A2E5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4" name="Freeform: Shape 28">
            <a:extLst>
              <a:ext uri="{FF2B5EF4-FFF2-40B4-BE49-F238E27FC236}">
                <a16:creationId xmlns:a16="http://schemas.microsoft.com/office/drawing/2014/main" id="{E1DAA296-54E3-4547-B36F-E8B35335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4405848"/>
            <a:ext cx="4572000" cy="2452159"/>
          </a:xfrm>
          <a:custGeom>
            <a:avLst/>
            <a:gdLst>
              <a:gd name="connsiteX0" fmla="*/ 162946 w 4572000"/>
              <a:gd name="connsiteY0" fmla="*/ 0 h 2452159"/>
              <a:gd name="connsiteX1" fmla="*/ 4409054 w 4572000"/>
              <a:gd name="connsiteY1" fmla="*/ 0 h 2452159"/>
              <a:gd name="connsiteX2" fmla="*/ 4572000 w 4572000"/>
              <a:gd name="connsiteY2" fmla="*/ 162946 h 2452159"/>
              <a:gd name="connsiteX3" fmla="*/ 4572000 w 4572000"/>
              <a:gd name="connsiteY3" fmla="*/ 2452159 h 2452159"/>
              <a:gd name="connsiteX4" fmla="*/ 0 w 4572000"/>
              <a:gd name="connsiteY4" fmla="*/ 2452159 h 2452159"/>
              <a:gd name="connsiteX5" fmla="*/ 0 w 4572000"/>
              <a:gd name="connsiteY5" fmla="*/ 162946 h 2452159"/>
              <a:gd name="connsiteX6" fmla="*/ 162946 w 4572000"/>
              <a:gd name="connsiteY6" fmla="*/ 0 h 245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descr="A picture containing drawing&#10;&#10;Description automatically generated">
            <a:extLst>
              <a:ext uri="{FF2B5EF4-FFF2-40B4-BE49-F238E27FC236}">
                <a16:creationId xmlns:a16="http://schemas.microsoft.com/office/drawing/2014/main" id="{DB37060E-6DEE-434B-B324-D77639AA2EF0}"/>
              </a:ext>
            </a:extLst>
          </p:cNvPr>
          <p:cNvPicPr>
            <a:picLocks noChangeAspect="1"/>
          </p:cNvPicPr>
          <p:nvPr/>
        </p:nvPicPr>
        <p:blipFill>
          <a:blip r:embed="rId4"/>
          <a:stretch>
            <a:fillRect/>
          </a:stretch>
        </p:blipFill>
        <p:spPr>
          <a:xfrm>
            <a:off x="1024128" y="4559808"/>
            <a:ext cx="4328160" cy="2084832"/>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270C74D7-0B1F-460C-9F0D-B11BE7B6F246}"/>
              </a:ext>
            </a:extLst>
          </p:cNvPr>
          <p:cNvPicPr>
            <a:picLocks noChangeAspect="1"/>
          </p:cNvPicPr>
          <p:nvPr/>
        </p:nvPicPr>
        <p:blipFill>
          <a:blip r:embed="rId5"/>
          <a:stretch>
            <a:fillRect/>
          </a:stretch>
        </p:blipFill>
        <p:spPr>
          <a:xfrm>
            <a:off x="6250149" y="1475146"/>
            <a:ext cx="5298384" cy="3084662"/>
          </a:xfrm>
          <a:prstGeom prst="rect">
            <a:avLst/>
          </a:prstGeom>
        </p:spPr>
      </p:pic>
      <p:sp>
        <p:nvSpPr>
          <p:cNvPr id="4" name="Footer Placeholder 3">
            <a:extLst>
              <a:ext uri="{FF2B5EF4-FFF2-40B4-BE49-F238E27FC236}">
                <a16:creationId xmlns:a16="http://schemas.microsoft.com/office/drawing/2014/main" id="{7664F1C8-303C-440F-B0BB-8E55C32E1082}"/>
              </a:ext>
            </a:extLst>
          </p:cNvPr>
          <p:cNvSpPr>
            <a:spLocks noGrp="1"/>
          </p:cNvSpPr>
          <p:nvPr>
            <p:ph type="ftr" sz="quarter" idx="11"/>
          </p:nvPr>
        </p:nvSpPr>
        <p:spPr>
          <a:xfrm>
            <a:off x="6010214" y="6441134"/>
            <a:ext cx="4114800" cy="365125"/>
          </a:xfrm>
        </p:spPr>
        <p:txBody>
          <a:bodyPr>
            <a:normAutofit/>
          </a:bodyPr>
          <a:lstStyle/>
          <a:p>
            <a:pPr algn="l">
              <a:spcAft>
                <a:spcPts val="600"/>
              </a:spcAft>
            </a:pPr>
            <a:r>
              <a:rPr lang="en-US"/>
              <a:t>Department of CEA, GLA University, Mathura</a:t>
            </a:r>
          </a:p>
        </p:txBody>
      </p:sp>
    </p:spTree>
    <p:extLst>
      <p:ext uri="{BB962C8B-B14F-4D97-AF65-F5344CB8AC3E}">
        <p14:creationId xmlns:p14="http://schemas.microsoft.com/office/powerpoint/2010/main" val="85656663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979C-B71D-4FB0-B401-9E46509785A2}"/>
              </a:ext>
            </a:extLst>
          </p:cNvPr>
          <p:cNvSpPr>
            <a:spLocks noGrp="1"/>
          </p:cNvSpPr>
          <p:nvPr>
            <p:ph type="title"/>
          </p:nvPr>
        </p:nvSpPr>
        <p:spPr>
          <a:xfrm>
            <a:off x="838200" y="365126"/>
            <a:ext cx="5340605" cy="1146176"/>
          </a:xfrm>
        </p:spPr>
        <p:txBody>
          <a:bodyPr>
            <a:normAutofit/>
          </a:bodyPr>
          <a:lstStyle/>
          <a:p>
            <a:r>
              <a:rPr lang="en-IN">
                <a:latin typeface="Times New Roman" panose="02020603050405020304" pitchFamily="18" charset="0"/>
                <a:cs typeface="Times New Roman" panose="02020603050405020304" pitchFamily="18" charset="0"/>
              </a:rPr>
              <a:t>Details of Modules </a:t>
            </a:r>
          </a:p>
        </p:txBody>
      </p:sp>
      <p:sp>
        <p:nvSpPr>
          <p:cNvPr id="22" name="Freeform: Shape 11">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3">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5">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F9E8FC9-65A3-42BE-9BD4-32E31EBB05CC}"/>
              </a:ext>
            </a:extLst>
          </p:cNvPr>
          <p:cNvSpPr>
            <a:spLocks noGrp="1"/>
          </p:cNvSpPr>
          <p:nvPr>
            <p:ph idx="1"/>
          </p:nvPr>
        </p:nvSpPr>
        <p:spPr>
          <a:xfrm>
            <a:off x="838200" y="2173288"/>
            <a:ext cx="3603171" cy="3639684"/>
          </a:xfrm>
        </p:spPr>
        <p:txBody>
          <a:bodyPr anchor="ctr">
            <a:noAutofit/>
          </a:bodyPr>
          <a:lstStyle/>
          <a:p>
            <a:endParaRPr lang="en-IN" sz="1400" b="1" dirty="0"/>
          </a:p>
          <a:p>
            <a:endParaRPr lang="en-IN" sz="1400" b="1" dirty="0"/>
          </a:p>
          <a:p>
            <a:endParaRPr lang="en-IN" sz="1400" b="1" dirty="0"/>
          </a:p>
          <a:p>
            <a:endParaRPr lang="en-IN" sz="1400" b="1" dirty="0"/>
          </a:p>
          <a:p>
            <a:endParaRPr lang="en-IN" sz="1400" b="1" dirty="0"/>
          </a:p>
          <a:p>
            <a:endParaRPr lang="en-IN" sz="1400" b="1" dirty="0"/>
          </a:p>
          <a:p>
            <a:endParaRPr lang="en-IN" sz="1400" b="1" dirty="0"/>
          </a:p>
          <a:p>
            <a:r>
              <a:rPr lang="en-IN" sz="1400" b="1" dirty="0"/>
              <a:t>Configuration Module: </a:t>
            </a:r>
            <a:r>
              <a:rPr lang="en-IN" sz="1400" dirty="0"/>
              <a:t>Configuration module is used to configuration in the software. This module is accessible to the Admin These configurations are mostly runtime configurations </a:t>
            </a:r>
          </a:p>
          <a:p>
            <a:r>
              <a:rPr lang="en-IN" sz="1400" b="1" dirty="0"/>
              <a:t>Settings: </a:t>
            </a:r>
            <a:r>
              <a:rPr lang="en-IN" sz="1400" dirty="0"/>
              <a:t>Used by the admin of the software for activation, Database backup, reset password. This is only accessible by admin.</a:t>
            </a:r>
          </a:p>
          <a:p>
            <a:r>
              <a:rPr lang="en-IN" sz="1400" b="1" dirty="0"/>
              <a:t> Accounting: </a:t>
            </a:r>
            <a:r>
              <a:rPr lang="en-IN" sz="1400" dirty="0"/>
              <a:t>Used for</a:t>
            </a:r>
            <a:r>
              <a:rPr lang="en-IN" sz="1400" b="1" dirty="0"/>
              <a:t> </a:t>
            </a:r>
            <a:r>
              <a:rPr lang="en-IN" sz="1400" dirty="0"/>
              <a:t>handling all money related process of the hospital  </a:t>
            </a:r>
          </a:p>
          <a:p>
            <a:endParaRPr lang="en-IN" sz="1400" dirty="0"/>
          </a:p>
          <a:p>
            <a:pPr marL="0" indent="0">
              <a:buNone/>
            </a:pPr>
            <a:endParaRPr lang="en-IN" sz="1400" dirty="0">
              <a:solidFill>
                <a:srgbClr val="FFFFFF"/>
              </a:solidFill>
              <a:latin typeface="Times New Roman" panose="02020603050405020304" pitchFamily="18" charset="0"/>
              <a:cs typeface="Times New Roman" panose="02020603050405020304" pitchFamily="18" charset="0"/>
            </a:endParaRPr>
          </a:p>
          <a:p>
            <a:endParaRPr lang="en-IN" sz="1400" dirty="0">
              <a:solidFill>
                <a:srgbClr val="FFFFFF"/>
              </a:solidFill>
              <a:latin typeface="Times New Roman" panose="02020603050405020304" pitchFamily="18" charset="0"/>
              <a:cs typeface="Times New Roman" panose="02020603050405020304" pitchFamily="18" charset="0"/>
            </a:endParaRPr>
          </a:p>
          <a:p>
            <a:endParaRPr lang="en-IN" sz="1400" dirty="0">
              <a:solidFill>
                <a:srgbClr val="FFFFFF"/>
              </a:solidFill>
              <a:latin typeface="Times New Roman" panose="02020603050405020304" pitchFamily="18" charset="0"/>
              <a:cs typeface="Times New Roman" panose="02020603050405020304" pitchFamily="18" charset="0"/>
            </a:endParaRPr>
          </a:p>
          <a:p>
            <a:endParaRPr lang="en-IN" sz="1400" dirty="0">
              <a:solidFill>
                <a:srgbClr val="FFFFFF"/>
              </a:solidFill>
              <a:latin typeface="Times New Roman" panose="02020603050405020304" pitchFamily="18" charset="0"/>
              <a:cs typeface="Times New Roman" panose="02020603050405020304" pitchFamily="18" charset="0"/>
            </a:endParaRPr>
          </a:p>
          <a:p>
            <a:endParaRPr lang="en-IN" sz="1400" dirty="0">
              <a:solidFill>
                <a:srgbClr val="FFFFFF"/>
              </a:solidFill>
              <a:latin typeface="Times New Roman" panose="02020603050405020304" pitchFamily="18" charset="0"/>
              <a:cs typeface="Times New Roman" panose="02020603050405020304" pitchFamily="18" charset="0"/>
            </a:endParaRPr>
          </a:p>
          <a:p>
            <a:pPr marL="0" indent="0">
              <a:buNone/>
            </a:pPr>
            <a:r>
              <a:rPr lang="en-IN" sz="1400" dirty="0">
                <a:solidFill>
                  <a:srgbClr val="FFFFFF"/>
                </a:solidFill>
                <a:latin typeface="Times New Roman" panose="02020603050405020304" pitchFamily="18" charset="0"/>
                <a:cs typeface="Times New Roman" panose="02020603050405020304" pitchFamily="18" charset="0"/>
              </a:rPr>
              <a:t> </a:t>
            </a:r>
          </a:p>
        </p:txBody>
      </p:sp>
      <p:pic>
        <p:nvPicPr>
          <p:cNvPr id="7" name="Picture 6" descr="A close up of a logo&#10;&#10;Description automatically generated">
            <a:extLst>
              <a:ext uri="{FF2B5EF4-FFF2-40B4-BE49-F238E27FC236}">
                <a16:creationId xmlns:a16="http://schemas.microsoft.com/office/drawing/2014/main" id="{2474BCA3-F71A-4692-B57E-9F364A2ABEBE}"/>
              </a:ext>
            </a:extLst>
          </p:cNvPr>
          <p:cNvPicPr>
            <a:picLocks noChangeAspect="1"/>
          </p:cNvPicPr>
          <p:nvPr/>
        </p:nvPicPr>
        <p:blipFill rotWithShape="1">
          <a:blip r:embed="rId3"/>
          <a:srcRect b="52000"/>
          <a:stretch/>
        </p:blipFill>
        <p:spPr>
          <a:xfrm>
            <a:off x="6183088" y="3182348"/>
            <a:ext cx="5170711" cy="1985552"/>
          </a:xfrm>
          <a:custGeom>
            <a:avLst/>
            <a:gdLst/>
            <a:ahLst/>
            <a:cxnLst/>
            <a:rect l="l" t="t" r="r" b="b"/>
            <a:pathLst>
              <a:path w="4636009" h="5032375">
                <a:moveTo>
                  <a:pt x="0" y="0"/>
                </a:moveTo>
                <a:lnTo>
                  <a:pt x="4636009" y="0"/>
                </a:lnTo>
                <a:lnTo>
                  <a:pt x="4636009" y="5032375"/>
                </a:lnTo>
                <a:lnTo>
                  <a:pt x="0" y="5032375"/>
                </a:lnTo>
                <a:close/>
              </a:path>
            </a:pathLst>
          </a:custGeom>
        </p:spPr>
      </p:pic>
      <p:sp>
        <p:nvSpPr>
          <p:cNvPr id="5" name="Footer Placeholder 4">
            <a:extLst>
              <a:ext uri="{FF2B5EF4-FFF2-40B4-BE49-F238E27FC236}">
                <a16:creationId xmlns:a16="http://schemas.microsoft.com/office/drawing/2014/main" id="{EFC140A2-2EAF-4E91-AEE5-09C6686CDF1D}"/>
              </a:ext>
            </a:extLst>
          </p:cNvPr>
          <p:cNvSpPr>
            <a:spLocks noGrp="1"/>
          </p:cNvSpPr>
          <p:nvPr>
            <p:ph type="ftr" sz="quarter" idx="11"/>
          </p:nvPr>
        </p:nvSpPr>
        <p:spPr>
          <a:xfrm>
            <a:off x="4293155" y="6356350"/>
            <a:ext cx="5928531" cy="365125"/>
          </a:xfrm>
        </p:spPr>
        <p:txBody>
          <a:bodyPr anchor="ctr">
            <a:normAutofit/>
          </a:bodyPr>
          <a:lstStyle/>
          <a:p>
            <a:pPr algn="l">
              <a:spcAft>
                <a:spcPts val="600"/>
              </a:spcAft>
            </a:pPr>
            <a:r>
              <a:rPr lang="en-US">
                <a:solidFill>
                  <a:schemeClr val="tx1">
                    <a:alpha val="80000"/>
                  </a:schemeClr>
                </a:solidFill>
              </a:rPr>
              <a:t>Department of CEA, GLA University, Mathura</a:t>
            </a:r>
          </a:p>
        </p:txBody>
      </p:sp>
    </p:spTree>
    <p:extLst>
      <p:ext uri="{BB962C8B-B14F-4D97-AF65-F5344CB8AC3E}">
        <p14:creationId xmlns:p14="http://schemas.microsoft.com/office/powerpoint/2010/main" val="39197883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A picture containing screenshot, drawing&#10;&#10;Description automatically generated">
            <a:extLst>
              <a:ext uri="{FF2B5EF4-FFF2-40B4-BE49-F238E27FC236}">
                <a16:creationId xmlns:a16="http://schemas.microsoft.com/office/drawing/2014/main" id="{79EC8839-F0F9-45BA-95BC-87419FD070A1}"/>
              </a:ext>
            </a:extLst>
          </p:cNvPr>
          <p:cNvPicPr>
            <a:picLocks noChangeAspect="1"/>
          </p:cNvPicPr>
          <p:nvPr/>
        </p:nvPicPr>
        <p:blipFill>
          <a:blip r:embed="rId2"/>
          <a:stretch>
            <a:fillRect/>
          </a:stretch>
        </p:blipFill>
        <p:spPr>
          <a:xfrm>
            <a:off x="457201" y="819240"/>
            <a:ext cx="5426765" cy="1972827"/>
          </a:xfrm>
          <a:prstGeom prst="rect">
            <a:avLst/>
          </a:prstGeom>
        </p:spPr>
      </p:pic>
      <p:sp>
        <p:nvSpPr>
          <p:cNvPr id="4" name="Footer Placeholder 3">
            <a:extLst>
              <a:ext uri="{FF2B5EF4-FFF2-40B4-BE49-F238E27FC236}">
                <a16:creationId xmlns:a16="http://schemas.microsoft.com/office/drawing/2014/main" id="{5E4FA90A-8DE1-473E-AFC8-C4DA10C0B84C}"/>
              </a:ext>
            </a:extLst>
          </p:cNvPr>
          <p:cNvSpPr>
            <a:spLocks noGrp="1"/>
          </p:cNvSpPr>
          <p:nvPr>
            <p:ph type="ftr" sz="quarter" idx="11"/>
          </p:nvPr>
        </p:nvSpPr>
        <p:spPr>
          <a:xfrm>
            <a:off x="457201" y="6356350"/>
            <a:ext cx="5426764" cy="365125"/>
          </a:xfrm>
        </p:spPr>
        <p:txBody>
          <a:bodyPr>
            <a:normAutofit/>
          </a:bodyPr>
          <a:lstStyle/>
          <a:p>
            <a:pPr algn="l">
              <a:spcAft>
                <a:spcPts val="600"/>
              </a:spcAft>
            </a:pPr>
            <a:r>
              <a:rPr lang="en-US"/>
              <a:t>Department of CEA, GLA University, Mathura</a:t>
            </a:r>
          </a:p>
        </p:txBody>
      </p:sp>
      <p:pic>
        <p:nvPicPr>
          <p:cNvPr id="18" name="Picture 17" descr="A picture containing drawing&#10;&#10;Description automatically generated">
            <a:extLst>
              <a:ext uri="{FF2B5EF4-FFF2-40B4-BE49-F238E27FC236}">
                <a16:creationId xmlns:a16="http://schemas.microsoft.com/office/drawing/2014/main" id="{09450485-127F-4CE6-BE9B-845449EE5B37}"/>
              </a:ext>
            </a:extLst>
          </p:cNvPr>
          <p:cNvPicPr>
            <a:picLocks noChangeAspect="1"/>
          </p:cNvPicPr>
          <p:nvPr/>
        </p:nvPicPr>
        <p:blipFill>
          <a:blip r:embed="rId3"/>
          <a:stretch>
            <a:fillRect/>
          </a:stretch>
        </p:blipFill>
        <p:spPr>
          <a:xfrm>
            <a:off x="457200" y="4096512"/>
            <a:ext cx="5426765" cy="1889760"/>
          </a:xfrm>
          <a:prstGeom prst="rect">
            <a:avLst/>
          </a:prstGeom>
        </p:spPr>
      </p:pic>
      <p:sp>
        <p:nvSpPr>
          <p:cNvPr id="37" name="Rectangle 36">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close up of a sign&#10;&#10;Description automatically generated">
            <a:extLst>
              <a:ext uri="{FF2B5EF4-FFF2-40B4-BE49-F238E27FC236}">
                <a16:creationId xmlns:a16="http://schemas.microsoft.com/office/drawing/2014/main" id="{34BF001F-9F3B-4D41-89F7-19E44A399129}"/>
              </a:ext>
            </a:extLst>
          </p:cNvPr>
          <p:cNvPicPr>
            <a:picLocks noChangeAspect="1"/>
          </p:cNvPicPr>
          <p:nvPr/>
        </p:nvPicPr>
        <p:blipFill>
          <a:blip r:embed="rId4"/>
          <a:stretch>
            <a:fillRect/>
          </a:stretch>
        </p:blipFill>
        <p:spPr>
          <a:xfrm>
            <a:off x="6308033" y="139589"/>
            <a:ext cx="5426765" cy="6645314"/>
          </a:xfrm>
          <a:prstGeom prst="rect">
            <a:avLst/>
          </a:prstGeom>
        </p:spPr>
      </p:pic>
    </p:spTree>
    <p:extLst>
      <p:ext uri="{BB962C8B-B14F-4D97-AF65-F5344CB8AC3E}">
        <p14:creationId xmlns:p14="http://schemas.microsoft.com/office/powerpoint/2010/main" val="318636423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410A42-7086-4FCF-AE5A-AADCDE1FF7EC}"/>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IN" sz="2600" dirty="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6B9242B5-FFF6-48AF-A317-F46236BC5027}"/>
              </a:ext>
            </a:extLst>
          </p:cNvPr>
          <p:cNvSpPr>
            <a:spLocks noGrp="1"/>
          </p:cNvSpPr>
          <p:nvPr>
            <p:ph idx="1"/>
          </p:nvPr>
        </p:nvSpPr>
        <p:spPr>
          <a:xfrm>
            <a:off x="4256690" y="1088137"/>
            <a:ext cx="6180082" cy="3801067"/>
          </a:xfrm>
        </p:spPr>
        <p:txBody>
          <a:bodyPr anchor="ctr">
            <a:normAutofit lnSpcReduction="10000"/>
          </a:bodyPr>
          <a:lstStyle/>
          <a:p>
            <a:pPr>
              <a:lnSpc>
                <a:spcPct val="150000"/>
              </a:lnSpc>
            </a:pPr>
            <a:r>
              <a:rPr lang="en-IN" sz="2000" dirty="0">
                <a:solidFill>
                  <a:schemeClr val="bg1"/>
                </a:solidFill>
                <a:cs typeface="Times New Roman" panose="02020603050405020304" pitchFamily="18" charset="0"/>
              </a:rPr>
              <a:t>The objective of this application was to reduce the stress of Medical staff and help them to do their work more efficiently and make error prone process a sturdy accountable process and we are able to achieve it in some sense.</a:t>
            </a:r>
          </a:p>
          <a:p>
            <a:pPr>
              <a:lnSpc>
                <a:spcPct val="150000"/>
              </a:lnSpc>
            </a:pPr>
            <a:r>
              <a:rPr lang="en-IN" sz="2000" dirty="0">
                <a:solidFill>
                  <a:schemeClr val="bg1"/>
                </a:solidFill>
                <a:cs typeface="Times New Roman" panose="02020603050405020304" pitchFamily="18" charset="0"/>
              </a:rPr>
              <a:t>This project gives me a chance to learn a lot about coding patters, coding best practices, Handling large Transactional Database, code versioning  Tools like GIT. </a:t>
            </a:r>
          </a:p>
        </p:txBody>
      </p:sp>
      <p:sp>
        <p:nvSpPr>
          <p:cNvPr id="4" name="Footer Placeholder 3">
            <a:extLst>
              <a:ext uri="{FF2B5EF4-FFF2-40B4-BE49-F238E27FC236}">
                <a16:creationId xmlns:a16="http://schemas.microsoft.com/office/drawing/2014/main" id="{90167F9D-F72E-4599-BF10-4DFA5A202E8E}"/>
              </a:ext>
            </a:extLst>
          </p:cNvPr>
          <p:cNvSpPr>
            <a:spLocks noGrp="1"/>
          </p:cNvSpPr>
          <p:nvPr>
            <p:ph type="ftr" sz="quarter" idx="11"/>
          </p:nvPr>
        </p:nvSpPr>
        <p:spPr>
          <a:xfrm>
            <a:off x="4256690" y="6356350"/>
            <a:ext cx="3896710" cy="365125"/>
          </a:xfrm>
        </p:spPr>
        <p:txBody>
          <a:bodyPr>
            <a:normAutofit/>
          </a:bodyPr>
          <a:lstStyle/>
          <a:p>
            <a:pPr algn="l">
              <a:spcAft>
                <a:spcPts val="600"/>
              </a:spcAft>
            </a:pPr>
            <a:r>
              <a:rPr lang="en-US">
                <a:solidFill>
                  <a:schemeClr val="bg1"/>
                </a:solidFill>
              </a:rPr>
              <a:t>Department of CEA, GLA University, Mathura</a:t>
            </a:r>
          </a:p>
        </p:txBody>
      </p:sp>
    </p:spTree>
    <p:extLst>
      <p:ext uri="{BB962C8B-B14F-4D97-AF65-F5344CB8AC3E}">
        <p14:creationId xmlns:p14="http://schemas.microsoft.com/office/powerpoint/2010/main" val="1859648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30F26-EEAE-4B42-BFBA-1A1C3542DA61}"/>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IN" sz="1600" dirty="0"/>
              <a:t>Acknowledgment </a:t>
            </a:r>
          </a:p>
        </p:txBody>
      </p:sp>
      <p:sp>
        <p:nvSpPr>
          <p:cNvPr id="93" name="Content Placeholder 2">
            <a:extLst>
              <a:ext uri="{FF2B5EF4-FFF2-40B4-BE49-F238E27FC236}">
                <a16:creationId xmlns:a16="http://schemas.microsoft.com/office/drawing/2014/main" id="{6C716F6A-96AA-4BAF-8709-703BDD2F9507}"/>
              </a:ext>
            </a:extLst>
          </p:cNvPr>
          <p:cNvSpPr>
            <a:spLocks noGrp="1"/>
          </p:cNvSpPr>
          <p:nvPr>
            <p:ph idx="1"/>
          </p:nvPr>
        </p:nvSpPr>
        <p:spPr>
          <a:xfrm>
            <a:off x="4256690" y="545592"/>
            <a:ext cx="6180082" cy="5766816"/>
          </a:xfrm>
        </p:spPr>
        <p:txBody>
          <a:bodyPr anchor="ctr">
            <a:normAutofit/>
          </a:bodyPr>
          <a:lstStyle/>
          <a:p>
            <a:pPr marL="0" indent="0">
              <a:lnSpc>
                <a:spcPct val="150000"/>
              </a:lnSpc>
              <a:buNone/>
            </a:pPr>
            <a:r>
              <a:rPr lang="en-US" sz="2000" dirty="0">
                <a:solidFill>
                  <a:schemeClr val="bg1"/>
                </a:solidFill>
              </a:rPr>
              <a:t>I would like to express my special thanks of gratitude to my college as well as our Project Coordinator </a:t>
            </a:r>
            <a:r>
              <a:rPr lang="en-US" sz="2000" b="1" dirty="0">
                <a:solidFill>
                  <a:schemeClr val="bg1"/>
                </a:solidFill>
              </a:rPr>
              <a:t>Mr. Rakesh Galav </a:t>
            </a:r>
            <a:r>
              <a:rPr lang="en-US" sz="2000" dirty="0">
                <a:solidFill>
                  <a:schemeClr val="bg1"/>
                </a:solidFill>
              </a:rPr>
              <a:t>who gave me the golden opportunity to do this wonderful industrial Training  project , I would also like to extend my thanks to </a:t>
            </a:r>
            <a:r>
              <a:rPr lang="en-US" sz="2000" b="1" dirty="0">
                <a:solidFill>
                  <a:schemeClr val="bg1"/>
                </a:solidFill>
              </a:rPr>
              <a:t>Mr. Rajiv Kulshrestha </a:t>
            </a:r>
            <a:r>
              <a:rPr lang="en-US" sz="2000" dirty="0">
                <a:solidFill>
                  <a:schemeClr val="bg1"/>
                </a:solidFill>
              </a:rPr>
              <a:t>CEO of </a:t>
            </a:r>
            <a:r>
              <a:rPr lang="en-US" sz="2000" b="1" dirty="0">
                <a:solidFill>
                  <a:schemeClr val="bg1"/>
                </a:solidFill>
              </a:rPr>
              <a:t>Shrestha Consultancy Services </a:t>
            </a:r>
            <a:r>
              <a:rPr lang="en-US" sz="2000" dirty="0">
                <a:solidFill>
                  <a:schemeClr val="bg1"/>
                </a:solidFill>
              </a:rPr>
              <a:t>for Providing me a chance of internship in his Organization , which also helped me in doing a lot of Research and I came to know about so many new things I am really thankful to them.</a:t>
            </a:r>
          </a:p>
          <a:p>
            <a:pPr marL="0" indent="0">
              <a:lnSpc>
                <a:spcPct val="150000"/>
              </a:lnSpc>
              <a:buNone/>
            </a:pPr>
            <a:r>
              <a:rPr lang="en-US" sz="2000" dirty="0">
                <a:solidFill>
                  <a:schemeClr val="bg1"/>
                </a:solidFill>
              </a:rPr>
              <a:t>	Secondly, I would also like to thank my    parents and friends who helped me a lot in finalizing this project within the limited time frame.</a:t>
            </a:r>
          </a:p>
          <a:p>
            <a:pPr>
              <a:lnSpc>
                <a:spcPct val="150000"/>
              </a:lnSpc>
            </a:pPr>
            <a:endParaRPr lang="en-IN" sz="2000" dirty="0">
              <a:solidFill>
                <a:schemeClr val="bg1"/>
              </a:solidFill>
            </a:endParaRPr>
          </a:p>
        </p:txBody>
      </p:sp>
      <p:sp>
        <p:nvSpPr>
          <p:cNvPr id="4" name="Footer Placeholder 3">
            <a:extLst>
              <a:ext uri="{FF2B5EF4-FFF2-40B4-BE49-F238E27FC236}">
                <a16:creationId xmlns:a16="http://schemas.microsoft.com/office/drawing/2014/main" id="{6E053ADF-54DC-467C-9CC3-A707614B5481}"/>
              </a:ext>
            </a:extLst>
          </p:cNvPr>
          <p:cNvSpPr>
            <a:spLocks noGrp="1"/>
          </p:cNvSpPr>
          <p:nvPr>
            <p:ph type="ftr" sz="quarter" idx="11"/>
          </p:nvPr>
        </p:nvSpPr>
        <p:spPr>
          <a:xfrm>
            <a:off x="4256690" y="6356350"/>
            <a:ext cx="3896710" cy="365125"/>
          </a:xfrm>
        </p:spPr>
        <p:txBody>
          <a:bodyPr>
            <a:normAutofit/>
          </a:bodyPr>
          <a:lstStyle/>
          <a:p>
            <a:pPr algn="l">
              <a:spcAft>
                <a:spcPts val="600"/>
              </a:spcAft>
            </a:pPr>
            <a:r>
              <a:rPr lang="en-US">
                <a:solidFill>
                  <a:schemeClr val="bg1"/>
                </a:solidFill>
              </a:rPr>
              <a:t>Department of CEA, GLA University, Mathura</a:t>
            </a:r>
          </a:p>
        </p:txBody>
      </p:sp>
    </p:spTree>
    <p:extLst>
      <p:ext uri="{BB962C8B-B14F-4D97-AF65-F5344CB8AC3E}">
        <p14:creationId xmlns:p14="http://schemas.microsoft.com/office/powerpoint/2010/main" val="3887539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Business man confused">
            <a:extLst>
              <a:ext uri="{FF2B5EF4-FFF2-40B4-BE49-F238E27FC236}">
                <a16:creationId xmlns:a16="http://schemas.microsoft.com/office/drawing/2014/main" id="{77DC0E66-9A7C-4E3A-AC6B-69985EF6E714}"/>
              </a:ext>
            </a:extLst>
          </p:cNvPr>
          <p:cNvPicPr>
            <a:picLocks noChangeAspect="1"/>
          </p:cNvPicPr>
          <p:nvPr/>
        </p:nvPicPr>
        <p:blipFill rotWithShape="1">
          <a:blip r:embed="rId3">
            <a:alphaModFix/>
          </a:blip>
          <a:srcRect b="48483"/>
          <a:stretch/>
        </p:blipFill>
        <p:spPr>
          <a:xfrm>
            <a:off x="-305" y="-1"/>
            <a:ext cx="6423053" cy="6858001"/>
          </a:xfrm>
          <a:prstGeom prst="rect">
            <a:avLst/>
          </a:prstGeom>
        </p:spPr>
      </p:pic>
      <p:pic>
        <p:nvPicPr>
          <p:cNvPr id="24" name="Picture 23">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A4862D7B-19CA-44CE-9705-37D83CE50051}"/>
              </a:ext>
            </a:extLst>
          </p:cNvPr>
          <p:cNvSpPr>
            <a:spLocks noGrp="1"/>
          </p:cNvSpPr>
          <p:nvPr>
            <p:ph type="title"/>
          </p:nvPr>
        </p:nvSpPr>
        <p:spPr>
          <a:xfrm>
            <a:off x="6748272" y="3992591"/>
            <a:ext cx="4800261" cy="1644592"/>
          </a:xfrm>
        </p:spPr>
        <p:txBody>
          <a:bodyPr vert="horz" lIns="91440" tIns="45720" rIns="91440" bIns="45720" rtlCol="0" anchor="t">
            <a:normAutofit/>
          </a:bodyPr>
          <a:lstStyle/>
          <a:p>
            <a:r>
              <a:rPr lang="en-US">
                <a:solidFill>
                  <a:srgbClr val="000000"/>
                </a:solidFill>
              </a:rPr>
              <a:t>       Questions ?</a:t>
            </a:r>
          </a:p>
        </p:txBody>
      </p:sp>
      <p:sp>
        <p:nvSpPr>
          <p:cNvPr id="4" name="Footer Placeholder 3">
            <a:extLst>
              <a:ext uri="{FF2B5EF4-FFF2-40B4-BE49-F238E27FC236}">
                <a16:creationId xmlns:a16="http://schemas.microsoft.com/office/drawing/2014/main" id="{AC651407-43F1-40F3-A363-FBC21B089951}"/>
              </a:ext>
            </a:extLst>
          </p:cNvPr>
          <p:cNvSpPr>
            <a:spLocks noGrp="1"/>
          </p:cNvSpPr>
          <p:nvPr>
            <p:ph type="ftr" sz="quarter" idx="11"/>
          </p:nvPr>
        </p:nvSpPr>
        <p:spPr>
          <a:xfrm>
            <a:off x="6748267" y="6254496"/>
            <a:ext cx="4800261" cy="314067"/>
          </a:xfrm>
        </p:spPr>
        <p:txBody>
          <a:bodyPr vert="horz" lIns="91440" tIns="45720" rIns="91440" bIns="45720" rtlCol="0" anchor="ctr">
            <a:normAutofit/>
          </a:bodyPr>
          <a:lstStyle/>
          <a:p>
            <a:pPr algn="l">
              <a:spcAft>
                <a:spcPts val="600"/>
              </a:spcAft>
              <a:defRPr/>
            </a:pPr>
            <a:r>
              <a:rPr lang="en-US" sz="1100" kern="1200">
                <a:solidFill>
                  <a:srgbClr val="898989"/>
                </a:solidFill>
                <a:latin typeface="Calibri" panose="020F0502020204030204"/>
                <a:ea typeface="+mn-ea"/>
                <a:cs typeface="+mn-cs"/>
              </a:rPr>
              <a:t>Department of CEA, GLA University, Mathura</a:t>
            </a:r>
          </a:p>
        </p:txBody>
      </p:sp>
    </p:spTree>
    <p:extLst>
      <p:ext uri="{BB962C8B-B14F-4D97-AF65-F5344CB8AC3E}">
        <p14:creationId xmlns:p14="http://schemas.microsoft.com/office/powerpoint/2010/main" val="1816595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15526E-0D2C-4EB8-A906-38D46C5000FB}"/>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dirty="0">
                <a:solidFill>
                  <a:schemeClr val="tx2"/>
                </a:solidFill>
              </a:rPr>
              <a:t>         </a:t>
            </a:r>
            <a:r>
              <a:rPr lang="en-US" sz="4000" kern="1200" dirty="0">
                <a:solidFill>
                  <a:schemeClr val="tx2"/>
                </a:solidFill>
                <a:latin typeface="+mj-lt"/>
                <a:ea typeface="+mj-ea"/>
                <a:cs typeface="+mj-cs"/>
              </a:rPr>
              <a:t>Thank You </a:t>
            </a:r>
          </a:p>
        </p:txBody>
      </p:sp>
      <p:pic>
        <p:nvPicPr>
          <p:cNvPr id="20" name="Graphic 6" descr="Right Double Quote">
            <a:extLst>
              <a:ext uri="{FF2B5EF4-FFF2-40B4-BE49-F238E27FC236}">
                <a16:creationId xmlns:a16="http://schemas.microsoft.com/office/drawing/2014/main" id="{16BA7145-4EF2-4BE5-9F2B-7EDF80CF56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1"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Footer Placeholder 2">
            <a:extLst>
              <a:ext uri="{FF2B5EF4-FFF2-40B4-BE49-F238E27FC236}">
                <a16:creationId xmlns:a16="http://schemas.microsoft.com/office/drawing/2014/main" id="{3FDAE1A6-7DB2-4BE9-B644-C5BF1FBEA27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Department of CEA, GLA University, Mathura</a:t>
            </a:r>
          </a:p>
        </p:txBody>
      </p:sp>
    </p:spTree>
    <p:extLst>
      <p:ext uri="{BB962C8B-B14F-4D97-AF65-F5344CB8AC3E}">
        <p14:creationId xmlns:p14="http://schemas.microsoft.com/office/powerpoint/2010/main" val="34081789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6DD7-B3A5-4B7C-8F63-83F7487DC7B1}"/>
              </a:ext>
            </a:extLst>
          </p:cNvPr>
          <p:cNvSpPr>
            <a:spLocks noGrp="1"/>
          </p:cNvSpPr>
          <p:nvPr>
            <p:ph type="ctrTitle" idx="4294967295"/>
          </p:nvPr>
        </p:nvSpPr>
        <p:spPr>
          <a:xfrm>
            <a:off x="838200" y="365125"/>
            <a:ext cx="10515600" cy="1325563"/>
          </a:xfrm>
        </p:spPr>
        <p:txBody>
          <a:bodyPr vert="horz" lIns="91440" tIns="45720" rIns="91440" bIns="45720" rtlCol="0" anchor="ctr">
            <a:normAutofit/>
          </a:bodyPr>
          <a:lstStyle/>
          <a:p>
            <a:r>
              <a:rPr lang="en-US" dirty="0"/>
              <a:t>What we are covering with this </a:t>
            </a:r>
            <a:r>
              <a:rPr lang="en-US" kern="1200" dirty="0">
                <a:solidFill>
                  <a:schemeClr val="tx1"/>
                </a:solidFill>
                <a:latin typeface="+mj-lt"/>
                <a:ea typeface="+mj-ea"/>
                <a:cs typeface="+mj-cs"/>
              </a:rPr>
              <a:t>Presentation ?</a:t>
            </a:r>
          </a:p>
        </p:txBody>
      </p:sp>
      <p:graphicFrame>
        <p:nvGraphicFramePr>
          <p:cNvPr id="19" name="Content Placeholder 2">
            <a:extLst>
              <a:ext uri="{FF2B5EF4-FFF2-40B4-BE49-F238E27FC236}">
                <a16:creationId xmlns:a16="http://schemas.microsoft.com/office/drawing/2014/main" id="{3233E2EE-30EB-4891-A156-0C4AA7B4A212}"/>
              </a:ext>
            </a:extLst>
          </p:cNvPr>
          <p:cNvGraphicFramePr>
            <a:graphicFrameLocks noGrp="1"/>
          </p:cNvGraphicFramePr>
          <p:nvPr>
            <p:ph idx="4294967295"/>
            <p:extLst>
              <p:ext uri="{D42A27DB-BD31-4B8C-83A1-F6EECF244321}">
                <p14:modId xmlns:p14="http://schemas.microsoft.com/office/powerpoint/2010/main" val="4413833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483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3428999"/>
          </a:xfrm>
          <a:prstGeom prst="rect">
            <a:avLst/>
          </a:prstGeom>
          <a:solidFill>
            <a:srgbClr val="4D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F46A6F-0FC3-4B49-8CF5-92C1563BD7D8}"/>
              </a:ext>
            </a:extLst>
          </p:cNvPr>
          <p:cNvSpPr>
            <a:spLocks noGrp="1"/>
          </p:cNvSpPr>
          <p:nvPr>
            <p:ph type="title"/>
          </p:nvPr>
        </p:nvSpPr>
        <p:spPr>
          <a:xfrm>
            <a:off x="962563" y="624654"/>
            <a:ext cx="10266875" cy="954625"/>
          </a:xfrm>
        </p:spPr>
        <p:txBody>
          <a:bodyPr>
            <a:normAutofit/>
          </a:bodyPr>
          <a:lstStyle/>
          <a:p>
            <a:pPr algn="ctr"/>
            <a:r>
              <a:rPr lang="en-IN" sz="4000" dirty="0">
                <a:solidFill>
                  <a:srgbClr val="FFFFFF"/>
                </a:solidFill>
                <a:cs typeface="Times New Roman" panose="02020603050405020304" pitchFamily="18" charset="0"/>
              </a:rPr>
              <a:t>Company Details</a:t>
            </a:r>
          </a:p>
        </p:txBody>
      </p:sp>
      <p:sp>
        <p:nvSpPr>
          <p:cNvPr id="3" name="Content Placeholder 2">
            <a:extLst>
              <a:ext uri="{FF2B5EF4-FFF2-40B4-BE49-F238E27FC236}">
                <a16:creationId xmlns:a16="http://schemas.microsoft.com/office/drawing/2014/main" id="{D7633DB9-C30A-491D-BEC8-27DBF20C7C46}"/>
              </a:ext>
            </a:extLst>
          </p:cNvPr>
          <p:cNvSpPr>
            <a:spLocks noGrp="1"/>
          </p:cNvSpPr>
          <p:nvPr>
            <p:ph idx="1"/>
          </p:nvPr>
        </p:nvSpPr>
        <p:spPr>
          <a:xfrm>
            <a:off x="1511808" y="1382804"/>
            <a:ext cx="9826752" cy="1858586"/>
          </a:xfrm>
        </p:spPr>
        <p:txBody>
          <a:bodyPr anchor="t">
            <a:normAutofit/>
          </a:bodyPr>
          <a:lstStyle/>
          <a:p>
            <a:endParaRPr lang="en-US" sz="1400" dirty="0">
              <a:solidFill>
                <a:srgbClr val="FFFFFF"/>
              </a:solidFill>
              <a:latin typeface="+mj-lt"/>
              <a:cs typeface="Times New Roman" panose="02020603050405020304" pitchFamily="18" charset="0"/>
            </a:endParaRPr>
          </a:p>
          <a:p>
            <a:r>
              <a:rPr lang="en-US" sz="1400" dirty="0">
                <a:solidFill>
                  <a:srgbClr val="FFFFFF"/>
                </a:solidFill>
                <a:latin typeface="+mj-lt"/>
                <a:cs typeface="Times New Roman" panose="02020603050405020304" pitchFamily="18" charset="0"/>
              </a:rPr>
              <a:t>SCS (Shrestha Consultancy Services Pvt. Ltd.)  is one of the Mathura based leading Information Technology Service and Solutions provider Company with highly experienced team which started in 2015. </a:t>
            </a:r>
          </a:p>
          <a:p>
            <a:r>
              <a:rPr lang="en-US" sz="1400" dirty="0">
                <a:solidFill>
                  <a:srgbClr val="FFFFFF"/>
                </a:solidFill>
                <a:latin typeface="+mj-lt"/>
                <a:cs typeface="Times New Roman" panose="02020603050405020304" pitchFamily="18" charset="0"/>
              </a:rPr>
              <a:t>SCS helps customers do business better by leveraging our industry-wide experience, deep technology expertise, comprehensive portfolio of services and vertically aligned business model. This organization provide world-class cost-effective solution for your business which deals mainly in BPO</a:t>
            </a:r>
            <a:r>
              <a:rPr lang="en-US" sz="1400" b="1" dirty="0">
                <a:solidFill>
                  <a:srgbClr val="FFFFFF"/>
                </a:solidFill>
                <a:latin typeface="+mj-lt"/>
                <a:cs typeface="Times New Roman" panose="02020603050405020304" pitchFamily="18" charset="0"/>
              </a:rPr>
              <a:t> </a:t>
            </a:r>
            <a:r>
              <a:rPr lang="en-US" sz="1400" dirty="0">
                <a:solidFill>
                  <a:srgbClr val="FFFFFF"/>
                </a:solidFill>
                <a:latin typeface="+mj-lt"/>
                <a:cs typeface="Times New Roman" panose="02020603050405020304" pitchFamily="18" charset="0"/>
              </a:rPr>
              <a:t>Services, Applications Services, Consulting Services, Web Development Services, Website Designing Services, SEO Services, Domain Services etc.</a:t>
            </a:r>
            <a:endParaRPr lang="en-IN" sz="1400" dirty="0">
              <a:solidFill>
                <a:srgbClr val="FFFFFF"/>
              </a:solidFill>
              <a:latin typeface="+mj-lt"/>
              <a:cs typeface="Times New Roman" panose="02020603050405020304" pitchFamily="18" charset="0"/>
            </a:endParaRPr>
          </a:p>
        </p:txBody>
      </p:sp>
      <p:pic>
        <p:nvPicPr>
          <p:cNvPr id="6" name="Picture 5" descr="A picture containing shirt, umbrella, drawing&#10;&#10;Description automatically generated">
            <a:extLst>
              <a:ext uri="{FF2B5EF4-FFF2-40B4-BE49-F238E27FC236}">
                <a16:creationId xmlns:a16="http://schemas.microsoft.com/office/drawing/2014/main" id="{4919DC8D-0DD5-4D34-9784-A23D36BD30CE}"/>
              </a:ext>
            </a:extLst>
          </p:cNvPr>
          <p:cNvPicPr>
            <a:picLocks noChangeAspect="1"/>
          </p:cNvPicPr>
          <p:nvPr/>
        </p:nvPicPr>
        <p:blipFill>
          <a:blip r:embed="rId3"/>
          <a:stretch>
            <a:fillRect/>
          </a:stretch>
        </p:blipFill>
        <p:spPr>
          <a:xfrm>
            <a:off x="4101139" y="3955302"/>
            <a:ext cx="3989724" cy="1519894"/>
          </a:xfrm>
          <a:prstGeom prst="rect">
            <a:avLst/>
          </a:prstGeom>
        </p:spPr>
      </p:pic>
      <p:sp>
        <p:nvSpPr>
          <p:cNvPr id="4" name="Footer Placeholder 3">
            <a:extLst>
              <a:ext uri="{FF2B5EF4-FFF2-40B4-BE49-F238E27FC236}">
                <a16:creationId xmlns:a16="http://schemas.microsoft.com/office/drawing/2014/main" id="{A32D2060-4B48-41C0-9A55-16136C033C1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bg1">
                    <a:lumMod val="50000"/>
                    <a:lumOff val="50000"/>
                  </a:schemeClr>
                </a:solidFill>
              </a:rPr>
              <a:t>Department of CEA, GLA University, Mathura</a:t>
            </a:r>
          </a:p>
        </p:txBody>
      </p:sp>
    </p:spTree>
    <p:extLst>
      <p:ext uri="{BB962C8B-B14F-4D97-AF65-F5344CB8AC3E}">
        <p14:creationId xmlns:p14="http://schemas.microsoft.com/office/powerpoint/2010/main" val="2816332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6D0F59-1B2A-4FDF-B2C1-2C8CFA0DF54F}"/>
              </a:ext>
            </a:extLst>
          </p:cNvPr>
          <p:cNvSpPr>
            <a:spLocks noGrp="1"/>
          </p:cNvSpPr>
          <p:nvPr>
            <p:ph type="title"/>
          </p:nvPr>
        </p:nvSpPr>
        <p:spPr>
          <a:xfrm>
            <a:off x="4646485" y="321734"/>
            <a:ext cx="6902048" cy="1135737"/>
          </a:xfrm>
        </p:spPr>
        <p:txBody>
          <a:bodyPr>
            <a:normAutofit/>
          </a:bodyPr>
          <a:lstStyle/>
          <a:p>
            <a:r>
              <a:rPr lang="en-IN" sz="3600" dirty="0">
                <a:cs typeface="Times New Roman" panose="02020603050405020304" pitchFamily="18" charset="0"/>
              </a:rPr>
              <a:t>   		 Project Motivation</a:t>
            </a:r>
          </a:p>
        </p:txBody>
      </p:sp>
      <p:pic>
        <p:nvPicPr>
          <p:cNvPr id="6" name="Picture 5">
            <a:extLst>
              <a:ext uri="{FF2B5EF4-FFF2-40B4-BE49-F238E27FC236}">
                <a16:creationId xmlns:a16="http://schemas.microsoft.com/office/drawing/2014/main" id="{F03A01EB-1996-412C-8AD5-CF7A2B7E73F1}"/>
              </a:ext>
            </a:extLst>
          </p:cNvPr>
          <p:cNvPicPr>
            <a:picLocks noChangeAspect="1"/>
          </p:cNvPicPr>
          <p:nvPr/>
        </p:nvPicPr>
        <p:blipFill rotWithShape="1">
          <a:blip r:embed="rId2"/>
          <a:srcRect l="32968" r="27440" b="-1"/>
          <a:stretch/>
        </p:blipFill>
        <p:spPr>
          <a:xfrm>
            <a:off x="-2" y="10"/>
            <a:ext cx="4067749" cy="6857990"/>
          </a:xfrm>
          <a:prstGeom prst="rect">
            <a:avLst/>
          </a:prstGeom>
        </p:spPr>
      </p:pic>
      <p:grpSp>
        <p:nvGrpSpPr>
          <p:cNvPr id="9"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1"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06052FC0-D702-477C-AD21-EE35A892FEE4}"/>
              </a:ext>
            </a:extLst>
          </p:cNvPr>
          <p:cNvSpPr>
            <a:spLocks noGrp="1"/>
          </p:cNvSpPr>
          <p:nvPr>
            <p:ph idx="1"/>
          </p:nvPr>
        </p:nvSpPr>
        <p:spPr>
          <a:xfrm>
            <a:off x="4646485" y="1782981"/>
            <a:ext cx="6902047" cy="4393982"/>
          </a:xfrm>
        </p:spPr>
        <p:txBody>
          <a:bodyPr>
            <a:normAutofit/>
          </a:bodyPr>
          <a:lstStyle/>
          <a:p>
            <a:pPr>
              <a:lnSpc>
                <a:spcPct val="200000"/>
              </a:lnSpc>
            </a:pPr>
            <a:r>
              <a:rPr lang="en-US" sz="2000" dirty="0">
                <a:latin typeface="+mj-lt"/>
                <a:cs typeface="Times New Roman" panose="02020603050405020304" pitchFamily="18" charset="0"/>
              </a:rPr>
              <a:t>The biggest motivation to create This software is the recent incident that happened with me while I was in a hospital, The hospital process was complete chaos there are long waiting queues in almost every department either that is Medicine, Reception, Payment, Doctors Availability, etc. </a:t>
            </a:r>
          </a:p>
        </p:txBody>
      </p:sp>
      <p:sp>
        <p:nvSpPr>
          <p:cNvPr id="4" name="Footer Placeholder 3">
            <a:extLst>
              <a:ext uri="{FF2B5EF4-FFF2-40B4-BE49-F238E27FC236}">
                <a16:creationId xmlns:a16="http://schemas.microsoft.com/office/drawing/2014/main" id="{E03DE6C0-EA73-49F2-B09B-E0970E267DDD}"/>
              </a:ext>
            </a:extLst>
          </p:cNvPr>
          <p:cNvSpPr>
            <a:spLocks noGrp="1"/>
          </p:cNvSpPr>
          <p:nvPr>
            <p:ph type="ftr" sz="quarter" idx="11"/>
          </p:nvPr>
        </p:nvSpPr>
        <p:spPr>
          <a:xfrm>
            <a:off x="4587610" y="6356350"/>
            <a:ext cx="3016781" cy="365125"/>
          </a:xfrm>
        </p:spPr>
        <p:txBody>
          <a:bodyPr>
            <a:normAutofit/>
          </a:bodyPr>
          <a:lstStyle/>
          <a:p>
            <a:pPr algn="l">
              <a:spcAft>
                <a:spcPts val="600"/>
              </a:spcAft>
            </a:pPr>
            <a:r>
              <a:rPr lang="en-US"/>
              <a:t>Department of CEA, GLA University, Mathura</a:t>
            </a:r>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9281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454062-7A33-4D8F-91FC-8BDF6C762FF8}"/>
              </a:ext>
            </a:extLst>
          </p:cNvPr>
          <p:cNvSpPr>
            <a:spLocks noGrp="1"/>
          </p:cNvSpPr>
          <p:nvPr>
            <p:ph type="title"/>
          </p:nvPr>
        </p:nvSpPr>
        <p:spPr>
          <a:xfrm>
            <a:off x="966952" y="1204108"/>
            <a:ext cx="2669406" cy="1781175"/>
          </a:xfrm>
        </p:spPr>
        <p:txBody>
          <a:bodyPr>
            <a:normAutofit/>
          </a:bodyPr>
          <a:lstStyle/>
          <a:p>
            <a:pPr algn="ctr"/>
            <a:r>
              <a:rPr lang="en-US" sz="3100" dirty="0">
                <a:solidFill>
                  <a:srgbClr val="FFFFFF"/>
                </a:solidFill>
              </a:rPr>
              <a:t>A Study</a:t>
            </a:r>
            <a:endParaRPr lang="en-IN" sz="3100" dirty="0">
              <a:solidFill>
                <a:srgbClr val="FFFFFF"/>
              </a:solidFill>
            </a:endParaRPr>
          </a:p>
        </p:txBody>
      </p:sp>
      <p:sp>
        <p:nvSpPr>
          <p:cNvPr id="4" name="Footer Placeholder 3">
            <a:extLst>
              <a:ext uri="{FF2B5EF4-FFF2-40B4-BE49-F238E27FC236}">
                <a16:creationId xmlns:a16="http://schemas.microsoft.com/office/drawing/2014/main" id="{2552B267-4934-4510-BD67-D5766E8701DC}"/>
              </a:ext>
            </a:extLst>
          </p:cNvPr>
          <p:cNvSpPr>
            <a:spLocks noGrp="1"/>
          </p:cNvSpPr>
          <p:nvPr>
            <p:ph type="ftr" sz="quarter" idx="11"/>
          </p:nvPr>
        </p:nvSpPr>
        <p:spPr>
          <a:xfrm>
            <a:off x="966952" y="6356350"/>
            <a:ext cx="5459798" cy="365125"/>
          </a:xfrm>
        </p:spPr>
        <p:txBody>
          <a:bodyPr>
            <a:normAutofit/>
          </a:bodyPr>
          <a:lstStyle/>
          <a:p>
            <a:pPr algn="l">
              <a:spcAft>
                <a:spcPts val="600"/>
              </a:spcAft>
            </a:pPr>
            <a:r>
              <a:rPr lang="en-US">
                <a:solidFill>
                  <a:prstClr val="black">
                    <a:tint val="75000"/>
                  </a:prstClr>
                </a:solidFill>
              </a:rPr>
              <a:t>Department of CEA, GLA University, Mathura</a:t>
            </a:r>
          </a:p>
        </p:txBody>
      </p:sp>
      <p:pic>
        <p:nvPicPr>
          <p:cNvPr id="5" name="Content Placeholder 4">
            <a:extLst>
              <a:ext uri="{FF2B5EF4-FFF2-40B4-BE49-F238E27FC236}">
                <a16:creationId xmlns:a16="http://schemas.microsoft.com/office/drawing/2014/main" id="{9B9A6DFD-07BB-4229-9E17-D776F6944D1B}"/>
              </a:ext>
            </a:extLst>
          </p:cNvPr>
          <p:cNvPicPr>
            <a:picLocks noGrp="1" noChangeAspect="1"/>
          </p:cNvPicPr>
          <p:nvPr>
            <p:ph idx="1"/>
          </p:nvPr>
        </p:nvPicPr>
        <p:blipFill>
          <a:blip r:embed="rId3"/>
          <a:stretch>
            <a:fillRect/>
          </a:stretch>
        </p:blipFill>
        <p:spPr>
          <a:xfrm>
            <a:off x="8080375" y="1062038"/>
            <a:ext cx="3444875" cy="66675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A1C4A-1456-49AE-A239-B21AE8CFA0EE}"/>
              </a:ext>
            </a:extLst>
          </p:cNvPr>
          <p:cNvPicPr>
            <a:picLocks noChangeAspect="1"/>
          </p:cNvPicPr>
          <p:nvPr/>
        </p:nvPicPr>
        <p:blipFill>
          <a:blip r:embed="rId4"/>
          <a:stretch>
            <a:fillRect/>
          </a:stretch>
        </p:blipFill>
        <p:spPr>
          <a:xfrm>
            <a:off x="8080375" y="1809750"/>
            <a:ext cx="3444875" cy="223361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03ABA86-0B9A-47C0-93EF-D1231E784725}"/>
              </a:ext>
            </a:extLst>
          </p:cNvPr>
          <p:cNvPicPr>
            <a:picLocks noChangeAspect="1"/>
          </p:cNvPicPr>
          <p:nvPr/>
        </p:nvPicPr>
        <p:blipFill>
          <a:blip r:embed="rId5"/>
          <a:stretch>
            <a:fillRect/>
          </a:stretch>
        </p:blipFill>
        <p:spPr>
          <a:xfrm>
            <a:off x="4703763" y="4125913"/>
            <a:ext cx="6821488" cy="1546225"/>
          </a:xfrm>
          <a:prstGeom prst="rect">
            <a:avLst/>
          </a:prstGeom>
        </p:spPr>
      </p:pic>
      <p:pic>
        <p:nvPicPr>
          <p:cNvPr id="8" name="Picture 7" descr="A screenshot of text&#10;&#10;Description automatically generated">
            <a:extLst>
              <a:ext uri="{FF2B5EF4-FFF2-40B4-BE49-F238E27FC236}">
                <a16:creationId xmlns:a16="http://schemas.microsoft.com/office/drawing/2014/main" id="{59F65539-3CEE-482F-AED4-71DEA9282EEE}"/>
              </a:ext>
            </a:extLst>
          </p:cNvPr>
          <p:cNvPicPr>
            <a:picLocks noChangeAspect="1"/>
          </p:cNvPicPr>
          <p:nvPr/>
        </p:nvPicPr>
        <p:blipFill>
          <a:blip r:embed="rId6"/>
          <a:stretch>
            <a:fillRect/>
          </a:stretch>
        </p:blipFill>
        <p:spPr>
          <a:xfrm>
            <a:off x="4703763" y="1062038"/>
            <a:ext cx="3294063" cy="2981325"/>
          </a:xfrm>
          <a:prstGeom prst="rect">
            <a:avLst/>
          </a:prstGeom>
        </p:spPr>
      </p:pic>
    </p:spTree>
    <p:extLst>
      <p:ext uri="{BB962C8B-B14F-4D97-AF65-F5344CB8AC3E}">
        <p14:creationId xmlns:p14="http://schemas.microsoft.com/office/powerpoint/2010/main" val="352625946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0B07F9-CB40-47AE-B4F2-FA9610D62BCE}"/>
              </a:ext>
            </a:extLst>
          </p:cNvPr>
          <p:cNvSpPr>
            <a:spLocks noGrp="1"/>
          </p:cNvSpPr>
          <p:nvPr>
            <p:ph type="title"/>
          </p:nvPr>
        </p:nvSpPr>
        <p:spPr>
          <a:xfrm>
            <a:off x="4653441" y="321734"/>
            <a:ext cx="6895092" cy="1135737"/>
          </a:xfrm>
        </p:spPr>
        <p:txBody>
          <a:bodyPr>
            <a:normAutofit/>
          </a:bodyPr>
          <a:lstStyle/>
          <a:p>
            <a:r>
              <a:rPr lang="en-US" sz="3600" dirty="0">
                <a:latin typeface="Times New Roman" panose="02020603050405020304" pitchFamily="18" charset="0"/>
                <a:cs typeface="Times New Roman" panose="02020603050405020304" pitchFamily="18" charset="0"/>
              </a:rPr>
              <a:t>	 Medi-pulse Overview</a:t>
            </a:r>
            <a:endParaRPr lang="en-IN" sz="3600" dirty="0">
              <a:latin typeface="Times New Roman" panose="02020603050405020304" pitchFamily="18" charset="0"/>
              <a:cs typeface="Times New Roman" panose="02020603050405020304" pitchFamily="18" charset="0"/>
            </a:endParaRPr>
          </a:p>
        </p:txBody>
      </p:sp>
      <p:pic>
        <p:nvPicPr>
          <p:cNvPr id="7" name="Graphic 6" descr="Hospital First Aid">
            <a:extLst>
              <a:ext uri="{FF2B5EF4-FFF2-40B4-BE49-F238E27FC236}">
                <a16:creationId xmlns:a16="http://schemas.microsoft.com/office/drawing/2014/main" id="{D33ED1CB-4E90-45D3-AF77-35AE037183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721193"/>
            <a:ext cx="3415612" cy="3415612"/>
          </a:xfrm>
          <a:prstGeom prst="rect">
            <a:avLst/>
          </a:prstGeom>
        </p:spPr>
      </p:pic>
      <p:grpSp>
        <p:nvGrpSpPr>
          <p:cNvPr id="13" name="Group 13">
            <a:extLst>
              <a:ext uri="{FF2B5EF4-FFF2-40B4-BE49-F238E27FC236}">
                <a16:creationId xmlns:a16="http://schemas.microsoft.com/office/drawing/2014/main" id="{C34A4475-365F-4381-A542-4698D6377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15" name="Isosceles Triangle 14">
              <a:extLst>
                <a:ext uri="{FF2B5EF4-FFF2-40B4-BE49-F238E27FC236}">
                  <a16:creationId xmlns:a16="http://schemas.microsoft.com/office/drawing/2014/main" id="{148F8F8B-B172-475E-9119-57F2A1C87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5">
              <a:extLst>
                <a:ext uri="{FF2B5EF4-FFF2-40B4-BE49-F238E27FC236}">
                  <a16:creationId xmlns:a16="http://schemas.microsoft.com/office/drawing/2014/main" id="{1B0349D0-97A5-4654-A515-C72EA9E0B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054A0BA-42AA-4F11-A586-87226F868C35}"/>
              </a:ext>
            </a:extLst>
          </p:cNvPr>
          <p:cNvSpPr>
            <a:spLocks noGrp="1"/>
          </p:cNvSpPr>
          <p:nvPr>
            <p:ph idx="1"/>
          </p:nvPr>
        </p:nvSpPr>
        <p:spPr>
          <a:xfrm>
            <a:off x="4653440" y="1782981"/>
            <a:ext cx="6895092" cy="4393982"/>
          </a:xfrm>
        </p:spPr>
        <p:txBody>
          <a:bodyPr>
            <a:normAutofit/>
          </a:bodyPr>
          <a:lstStyle/>
          <a:p>
            <a:r>
              <a:rPr lang="en-US" sz="2000" dirty="0">
                <a:latin typeface="+mj-lt"/>
                <a:cs typeface="Times New Roman" panose="02020603050405020304" pitchFamily="18" charset="0"/>
              </a:rPr>
              <a:t>Medi-pulse Software is the primary solution to speed up the medical services in India. Which works mainly in the direction to reduce day to day workload on medical staff so they can focus more on things. which require more attention i.e. patients</a:t>
            </a:r>
          </a:p>
          <a:p>
            <a:pPr marL="0" indent="0">
              <a:buNone/>
            </a:pPr>
            <a:endParaRPr lang="en-US" sz="2000" dirty="0">
              <a:latin typeface="+mj-lt"/>
              <a:cs typeface="Times New Roman" panose="02020603050405020304" pitchFamily="18" charset="0"/>
            </a:endParaRPr>
          </a:p>
          <a:p>
            <a:r>
              <a:rPr lang="en-US" sz="2000" dirty="0">
                <a:latin typeface="+mj-lt"/>
                <a:cs typeface="Times New Roman" panose="02020603050405020304" pitchFamily="18" charset="0"/>
              </a:rPr>
              <a:t>Medi-pulse software will help medical staff to be better in error-prone areas. From the patient's point of view, this software will make their life easier as they do not have to possess files, medical records all the time with them. This software has modules according to hospital departments. </a:t>
            </a:r>
          </a:p>
          <a:p>
            <a:pPr marL="0" indent="0">
              <a:buNone/>
            </a:pPr>
            <a:endParaRPr lang="en-US" sz="2000" dirty="0">
              <a:latin typeface="+mj-lt"/>
              <a:cs typeface="Times New Roman" panose="02020603050405020304" pitchFamily="18" charset="0"/>
            </a:endParaRPr>
          </a:p>
          <a:p>
            <a:r>
              <a:rPr lang="en-US" sz="2000" dirty="0">
                <a:latin typeface="+mj-lt"/>
                <a:cs typeface="Times New Roman" panose="02020603050405020304" pitchFamily="18" charset="0"/>
              </a:rPr>
              <a:t>This software is divided in  7 Major Modules.</a:t>
            </a:r>
            <a:endParaRPr lang="en-IN" sz="2000" dirty="0">
              <a:latin typeface="+mj-lt"/>
              <a:cs typeface="Times New Roman" panose="02020603050405020304" pitchFamily="18" charset="0"/>
            </a:endParaRPr>
          </a:p>
        </p:txBody>
      </p:sp>
      <p:sp>
        <p:nvSpPr>
          <p:cNvPr id="4" name="Footer Placeholder 3">
            <a:extLst>
              <a:ext uri="{FF2B5EF4-FFF2-40B4-BE49-F238E27FC236}">
                <a16:creationId xmlns:a16="http://schemas.microsoft.com/office/drawing/2014/main" id="{A3C9BEFF-37AE-4022-BF53-227B4A2BCC08}"/>
              </a:ext>
            </a:extLst>
          </p:cNvPr>
          <p:cNvSpPr>
            <a:spLocks noGrp="1"/>
          </p:cNvSpPr>
          <p:nvPr>
            <p:ph type="ftr" sz="quarter" idx="11"/>
          </p:nvPr>
        </p:nvSpPr>
        <p:spPr>
          <a:xfrm>
            <a:off x="4587610" y="6356350"/>
            <a:ext cx="3016781" cy="365125"/>
          </a:xfrm>
        </p:spPr>
        <p:txBody>
          <a:bodyPr>
            <a:normAutofit/>
          </a:bodyPr>
          <a:lstStyle/>
          <a:p>
            <a:pPr>
              <a:spcAft>
                <a:spcPts val="600"/>
              </a:spcAft>
            </a:pPr>
            <a:r>
              <a:rPr lang="en-US"/>
              <a:t>Department of CEA, GLA University, Mathura</a:t>
            </a:r>
          </a:p>
        </p:txBody>
      </p:sp>
      <p:grpSp>
        <p:nvGrpSpPr>
          <p:cNvPr id="21" name="Group 17">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70067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0">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5062A-ECC1-40BD-B141-B5F0EE50EB76}"/>
              </a:ext>
            </a:extLst>
          </p:cNvPr>
          <p:cNvSpPr>
            <a:spLocks noGrp="1"/>
          </p:cNvSpPr>
          <p:nvPr>
            <p:ph type="title"/>
          </p:nvPr>
        </p:nvSpPr>
        <p:spPr>
          <a:xfrm>
            <a:off x="1812897" y="518649"/>
            <a:ext cx="9882278" cy="1067634"/>
          </a:xfrm>
        </p:spPr>
        <p:txBody>
          <a:bodyPr anchor="ctr">
            <a:normAutofit/>
          </a:bodyPr>
          <a:lstStyle/>
          <a:p>
            <a:r>
              <a:rPr lang="en-IN"/>
              <a:t>SDLC</a:t>
            </a:r>
            <a:endParaRPr lang="en-IN" dirty="0"/>
          </a:p>
        </p:txBody>
      </p:sp>
      <p:grpSp>
        <p:nvGrpSpPr>
          <p:cNvPr id="37" name="Group 12">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38"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a:extLst>
              <a:ext uri="{FF2B5EF4-FFF2-40B4-BE49-F238E27FC236}">
                <a16:creationId xmlns:a16="http://schemas.microsoft.com/office/drawing/2014/main" id="{4C2B8168-18E5-47E3-B5A2-E99D38700ADE}"/>
              </a:ext>
            </a:extLst>
          </p:cNvPr>
          <p:cNvSpPr>
            <a:spLocks noGrp="1"/>
          </p:cNvSpPr>
          <p:nvPr>
            <p:ph type="ftr" sz="quarter" idx="11"/>
          </p:nvPr>
        </p:nvSpPr>
        <p:spPr>
          <a:xfrm>
            <a:off x="1000445" y="6126797"/>
            <a:ext cx="5568991" cy="365125"/>
          </a:xfrm>
        </p:spPr>
        <p:txBody>
          <a:bodyPr>
            <a:normAutofit/>
          </a:bodyPr>
          <a:lstStyle/>
          <a:p>
            <a:pPr algn="l">
              <a:spcAft>
                <a:spcPts val="600"/>
              </a:spcAft>
            </a:pPr>
            <a:r>
              <a:rPr lang="en-US" sz="1100">
                <a:solidFill>
                  <a:schemeClr val="tx1">
                    <a:alpha val="80000"/>
                  </a:schemeClr>
                </a:solidFill>
              </a:rPr>
              <a:t>Department of CEA, GLA University, Mathura</a:t>
            </a:r>
          </a:p>
        </p:txBody>
      </p:sp>
      <p:graphicFrame>
        <p:nvGraphicFramePr>
          <p:cNvPr id="40" name="Content Placeholder 2">
            <a:extLst>
              <a:ext uri="{FF2B5EF4-FFF2-40B4-BE49-F238E27FC236}">
                <a16:creationId xmlns:a16="http://schemas.microsoft.com/office/drawing/2014/main" id="{24DF8F7F-E125-4D77-9BBE-8B6034214F0F}"/>
              </a:ext>
            </a:extLst>
          </p:cNvPr>
          <p:cNvGraphicFramePr>
            <a:graphicFrameLocks noGrp="1"/>
          </p:cNvGraphicFramePr>
          <p:nvPr>
            <p:ph idx="1"/>
            <p:extLst>
              <p:ext uri="{D42A27DB-BD31-4B8C-83A1-F6EECF244321}">
                <p14:modId xmlns:p14="http://schemas.microsoft.com/office/powerpoint/2010/main" val="3141529773"/>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428051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44C75-781E-48AA-B30A-FAFBA5C21BD9}"/>
              </a:ext>
            </a:extLst>
          </p:cNvPr>
          <p:cNvSpPr>
            <a:spLocks noGrp="1"/>
          </p:cNvSpPr>
          <p:nvPr>
            <p:ph type="title" idx="4294967295"/>
          </p:nvPr>
        </p:nvSpPr>
        <p:spPr>
          <a:xfrm>
            <a:off x="841248" y="256032"/>
            <a:ext cx="10506456" cy="1014984"/>
          </a:xfrm>
        </p:spPr>
        <p:txBody>
          <a:bodyPr vert="horz" lIns="91440" tIns="45720" rIns="91440" bIns="45720" rtlCol="0" anchor="b">
            <a:noAutofit/>
          </a:bodyPr>
          <a:lstStyle/>
          <a:p>
            <a:r>
              <a:rPr lang="en-US" sz="3600" dirty="0"/>
              <a:t>Technology Stack </a:t>
            </a:r>
            <a:endParaRPr lang="en-US" sz="3600" kern="1200" dirty="0">
              <a:solidFill>
                <a:schemeClr val="tx1"/>
              </a:solidFill>
              <a:latin typeface="+mj-lt"/>
              <a:ea typeface="+mj-ea"/>
              <a:cs typeface="+mj-cs"/>
            </a:endParaRPr>
          </a:p>
        </p:txBody>
      </p:sp>
      <p:sp>
        <p:nvSpPr>
          <p:cNvPr id="8"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2755D37-F66B-4283-B9CB-C07FFCBA6BEC}"/>
              </a:ext>
            </a:extLst>
          </p:cNvPr>
          <p:cNvGraphicFramePr>
            <a:graphicFrameLocks noGrp="1"/>
          </p:cNvGraphicFramePr>
          <p:nvPr>
            <p:ph idx="4294967295"/>
            <p:extLst>
              <p:ext uri="{D42A27DB-BD31-4B8C-83A1-F6EECF244321}">
                <p14:modId xmlns:p14="http://schemas.microsoft.com/office/powerpoint/2010/main" val="105721670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881153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F4668-90EC-4EDA-BC42-7478A8A48F10}"/>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000"/>
              <a:t>		Application Architecture </a:t>
            </a:r>
          </a:p>
        </p:txBody>
      </p:sp>
      <p:sp>
        <p:nvSpPr>
          <p:cNvPr id="24" name="Rectangle 2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able, various, man&#10;&#10;Description automatically generated">
            <a:extLst>
              <a:ext uri="{FF2B5EF4-FFF2-40B4-BE49-F238E27FC236}">
                <a16:creationId xmlns:a16="http://schemas.microsoft.com/office/drawing/2014/main" id="{467BE813-0BFC-41FE-84D3-E9C305C7B793}"/>
              </a:ext>
            </a:extLst>
          </p:cNvPr>
          <p:cNvPicPr>
            <a:picLocks noGrp="1" noChangeAspect="1"/>
          </p:cNvPicPr>
          <p:nvPr>
            <p:ph idx="1"/>
          </p:nvPr>
        </p:nvPicPr>
        <p:blipFill rotWithShape="1">
          <a:blip r:embed="rId2"/>
          <a:srcRect b="522"/>
          <a:stretch/>
        </p:blipFill>
        <p:spPr>
          <a:xfrm>
            <a:off x="733507" y="666728"/>
            <a:ext cx="5536001" cy="5465791"/>
          </a:xfrm>
          <a:prstGeom prst="rect">
            <a:avLst/>
          </a:prstGeom>
        </p:spPr>
      </p:pic>
      <p:grpSp>
        <p:nvGrpSpPr>
          <p:cNvPr id="28" name="Group 2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585B2AB6-8EE7-4126-9635-6EAD335F8B84}"/>
              </a:ext>
            </a:extLst>
          </p:cNvPr>
          <p:cNvSpPr>
            <a:spLocks noGrp="1"/>
          </p:cNvSpPr>
          <p:nvPr>
            <p:ph type="ftr" sz="quarter" idx="11"/>
          </p:nvPr>
        </p:nvSpPr>
        <p:spPr>
          <a:xfrm>
            <a:off x="1953491" y="6492240"/>
            <a:ext cx="3790604" cy="365125"/>
          </a:xfrm>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Department of CEA, GLA University, Mathura</a:t>
            </a:r>
          </a:p>
        </p:txBody>
      </p:sp>
    </p:spTree>
    <p:extLst>
      <p:ext uri="{BB962C8B-B14F-4D97-AF65-F5344CB8AC3E}">
        <p14:creationId xmlns:p14="http://schemas.microsoft.com/office/powerpoint/2010/main" val="26451403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tf00001027">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1761</Words>
  <Application>Microsoft Office PowerPoint</Application>
  <PresentationFormat>Widescreen</PresentationFormat>
  <Paragraphs>165</Paragraphs>
  <Slides>19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tf00001027</vt:lpstr>
      <vt:lpstr>PowerPoint Presentation</vt:lpstr>
      <vt:lpstr>What we are covering with this Presentation ?</vt:lpstr>
      <vt:lpstr>Company Details</vt:lpstr>
      <vt:lpstr>      Project Motivation</vt:lpstr>
      <vt:lpstr>A Study</vt:lpstr>
      <vt:lpstr>  Medi-pulse Overview</vt:lpstr>
      <vt:lpstr>SDLC</vt:lpstr>
      <vt:lpstr>Technology Stack </vt:lpstr>
      <vt:lpstr>  Application Architecture </vt:lpstr>
      <vt:lpstr>Implemented User Flows  A) Admin Flow B) Doctor Flow  C) Staff Flow</vt:lpstr>
      <vt:lpstr>  Modules</vt:lpstr>
      <vt:lpstr>Details of Modules </vt:lpstr>
      <vt:lpstr>PowerPoint Presentation</vt:lpstr>
      <vt:lpstr>Details of Modules </vt:lpstr>
      <vt:lpstr>PowerPoint Presentation</vt:lpstr>
      <vt:lpstr>Conclusion</vt:lpstr>
      <vt:lpstr>Acknowledgment </vt:lpstr>
      <vt:lpstr>       Questions ?</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Chauhan</dc:creator>
  <cp:lastModifiedBy>Ashish Chauhan</cp:lastModifiedBy>
  <cp:revision>1</cp:revision>
  <dcterms:created xsi:type="dcterms:W3CDTF">2020-05-25T05:55:09Z</dcterms:created>
  <dcterms:modified xsi:type="dcterms:W3CDTF">2020-06-13T02:21:04Z</dcterms:modified>
</cp:coreProperties>
</file>